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 id="2147484121" r:id="rId2"/>
  </p:sldMasterIdLst>
  <p:notesMasterIdLst>
    <p:notesMasterId r:id="rId38"/>
  </p:notesMasterIdLst>
  <p:handoutMasterIdLst>
    <p:handoutMasterId r:id="rId39"/>
  </p:handoutMasterIdLst>
  <p:sldIdLst>
    <p:sldId id="665" r:id="rId3"/>
    <p:sldId id="343" r:id="rId4"/>
    <p:sldId id="466" r:id="rId5"/>
    <p:sldId id="666" r:id="rId6"/>
    <p:sldId id="667" r:id="rId7"/>
    <p:sldId id="668" r:id="rId8"/>
    <p:sldId id="669" r:id="rId9"/>
    <p:sldId id="670" r:id="rId10"/>
    <p:sldId id="671" r:id="rId11"/>
    <p:sldId id="672" r:id="rId12"/>
    <p:sldId id="673" r:id="rId13"/>
    <p:sldId id="681" r:id="rId14"/>
    <p:sldId id="674" r:id="rId15"/>
    <p:sldId id="676" r:id="rId16"/>
    <p:sldId id="680" r:id="rId17"/>
    <p:sldId id="682" r:id="rId18"/>
    <p:sldId id="683" r:id="rId19"/>
    <p:sldId id="684" r:id="rId20"/>
    <p:sldId id="695" r:id="rId21"/>
    <p:sldId id="685" r:id="rId22"/>
    <p:sldId id="686" r:id="rId23"/>
    <p:sldId id="687" r:id="rId24"/>
    <p:sldId id="688" r:id="rId25"/>
    <p:sldId id="689" r:id="rId26"/>
    <p:sldId id="696" r:id="rId27"/>
    <p:sldId id="690" r:id="rId28"/>
    <p:sldId id="691" r:id="rId29"/>
    <p:sldId id="692" r:id="rId30"/>
    <p:sldId id="697" r:id="rId31"/>
    <p:sldId id="698" r:id="rId32"/>
    <p:sldId id="699" r:id="rId33"/>
    <p:sldId id="700" r:id="rId34"/>
    <p:sldId id="701" r:id="rId35"/>
    <p:sldId id="702" r:id="rId36"/>
    <p:sldId id="360" r:id="rId37"/>
  </p:sldIdLst>
  <p:sldSz cx="18288000" cy="10287000"/>
  <p:notesSz cx="6991350" cy="9282113"/>
  <p:custDataLst>
    <p:tags r:id="rId40"/>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914362" algn="l" rtl="0" fontAlgn="base">
      <a:spcBef>
        <a:spcPct val="0"/>
      </a:spcBef>
      <a:spcAft>
        <a:spcPct val="0"/>
      </a:spcAft>
      <a:defRPr kern="1200">
        <a:solidFill>
          <a:schemeClr val="tx1"/>
        </a:solidFill>
        <a:latin typeface="Arial" charset="0"/>
        <a:ea typeface="+mn-ea"/>
        <a:cs typeface="Arial" charset="0"/>
      </a:defRPr>
    </a:lvl2pPr>
    <a:lvl3pPr marL="1828724" algn="l" rtl="0" fontAlgn="base">
      <a:spcBef>
        <a:spcPct val="0"/>
      </a:spcBef>
      <a:spcAft>
        <a:spcPct val="0"/>
      </a:spcAft>
      <a:defRPr kern="1200">
        <a:solidFill>
          <a:schemeClr val="tx1"/>
        </a:solidFill>
        <a:latin typeface="Arial" charset="0"/>
        <a:ea typeface="+mn-ea"/>
        <a:cs typeface="Arial" charset="0"/>
      </a:defRPr>
    </a:lvl3pPr>
    <a:lvl4pPr marL="2743086" algn="l" rtl="0" fontAlgn="base">
      <a:spcBef>
        <a:spcPct val="0"/>
      </a:spcBef>
      <a:spcAft>
        <a:spcPct val="0"/>
      </a:spcAft>
      <a:defRPr kern="1200">
        <a:solidFill>
          <a:schemeClr val="tx1"/>
        </a:solidFill>
        <a:latin typeface="Arial" charset="0"/>
        <a:ea typeface="+mn-ea"/>
        <a:cs typeface="Arial" charset="0"/>
      </a:defRPr>
    </a:lvl4pPr>
    <a:lvl5pPr marL="3657448" algn="l" rtl="0" fontAlgn="base">
      <a:spcBef>
        <a:spcPct val="0"/>
      </a:spcBef>
      <a:spcAft>
        <a:spcPct val="0"/>
      </a:spcAft>
      <a:defRPr kern="1200">
        <a:solidFill>
          <a:schemeClr val="tx1"/>
        </a:solidFill>
        <a:latin typeface="Arial" charset="0"/>
        <a:ea typeface="+mn-ea"/>
        <a:cs typeface="Arial" charset="0"/>
      </a:defRPr>
    </a:lvl5pPr>
    <a:lvl6pPr marL="4571810" algn="l" defTabSz="1828724" rtl="0" eaLnBrk="1" latinLnBrk="0" hangingPunct="1">
      <a:defRPr kern="1200">
        <a:solidFill>
          <a:schemeClr val="tx1"/>
        </a:solidFill>
        <a:latin typeface="Arial" charset="0"/>
        <a:ea typeface="+mn-ea"/>
        <a:cs typeface="Arial" charset="0"/>
      </a:defRPr>
    </a:lvl6pPr>
    <a:lvl7pPr marL="5486172" algn="l" defTabSz="1828724" rtl="0" eaLnBrk="1" latinLnBrk="0" hangingPunct="1">
      <a:defRPr kern="1200">
        <a:solidFill>
          <a:schemeClr val="tx1"/>
        </a:solidFill>
        <a:latin typeface="Arial" charset="0"/>
        <a:ea typeface="+mn-ea"/>
        <a:cs typeface="Arial" charset="0"/>
      </a:defRPr>
    </a:lvl7pPr>
    <a:lvl8pPr marL="6400532" algn="l" defTabSz="1828724" rtl="0" eaLnBrk="1" latinLnBrk="0" hangingPunct="1">
      <a:defRPr kern="1200">
        <a:solidFill>
          <a:schemeClr val="tx1"/>
        </a:solidFill>
        <a:latin typeface="Arial" charset="0"/>
        <a:ea typeface="+mn-ea"/>
        <a:cs typeface="Arial" charset="0"/>
      </a:defRPr>
    </a:lvl8pPr>
    <a:lvl9pPr marL="7314896" algn="l" defTabSz="1828724"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3240" userDrawn="1">
          <p15:clr>
            <a:srgbClr val="A4A3A4"/>
          </p15:clr>
        </p15:guide>
        <p15:guide id="2" orient="horz" pos="1296" userDrawn="1">
          <p15:clr>
            <a:srgbClr val="A4A3A4"/>
          </p15:clr>
        </p15:guide>
        <p15:guide id="3" pos="5760" userDrawn="1">
          <p15:clr>
            <a:srgbClr val="A4A3A4"/>
          </p15:clr>
        </p15:guide>
      </p15:sldGuideLst>
    </p:ext>
    <p:ext uri="{2D200454-40CA-4A62-9FC3-DE9A4176ACB9}">
      <p15:notesGuideLst xmlns:p15="http://schemas.microsoft.com/office/powerpoint/2012/main">
        <p15:guide id="1" orient="horz" pos="2923">
          <p15:clr>
            <a:srgbClr val="A4A3A4"/>
          </p15:clr>
        </p15:guide>
        <p15:guide id="2" orient="horz" pos="283">
          <p15:clr>
            <a:srgbClr val="A4A3A4"/>
          </p15:clr>
        </p15:guide>
        <p15:guide id="3" pos="220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initials="r" lastIdx="22" clrIdx="0">
    <p:extLst>
      <p:ext uri="{19B8F6BF-5375-455C-9EA6-DF929625EA0E}">
        <p15:presenceInfo xmlns:p15="http://schemas.microsoft.com/office/powerpoint/2012/main" userId="rajes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AFD0"/>
    <a:srgbClr val="095A82"/>
    <a:srgbClr val="8E8E8E"/>
    <a:srgbClr val="F25F67"/>
    <a:srgbClr val="5A5B5B"/>
    <a:srgbClr val="000000"/>
    <a:srgbClr val="9CBA56"/>
    <a:srgbClr val="F29C14"/>
    <a:srgbClr val="0D80B9"/>
    <a:srgbClr val="3F7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76" autoAdjust="0"/>
    <p:restoredTop sz="96370" autoAdjust="0"/>
  </p:normalViewPr>
  <p:slideViewPr>
    <p:cSldViewPr showGuides="1">
      <p:cViewPr varScale="1">
        <p:scale>
          <a:sx n="46" d="100"/>
          <a:sy n="46" d="100"/>
        </p:scale>
        <p:origin x="84" y="132"/>
      </p:cViewPr>
      <p:guideLst>
        <p:guide orient="horz" pos="3240"/>
        <p:guide orient="horz" pos="1296"/>
        <p:guide pos="5760"/>
      </p:guideLst>
    </p:cSldViewPr>
  </p:slid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85" d="100"/>
          <a:sy n="85" d="100"/>
        </p:scale>
        <p:origin x="3012" y="108"/>
      </p:cViewPr>
      <p:guideLst>
        <p:guide orient="horz" pos="2923"/>
        <p:guide orient="horz" pos="283"/>
        <p:guide pos="220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5714" name="Rectangle 2"/>
          <p:cNvSpPr>
            <a:spLocks noGrp="1" noChangeArrowheads="1"/>
          </p:cNvSpPr>
          <p:nvPr>
            <p:ph type="hdr" sz="quarter"/>
          </p:nvPr>
        </p:nvSpPr>
        <p:spPr bwMode="auto">
          <a:xfrm>
            <a:off x="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a:endParaRPr>
          </a:p>
        </p:txBody>
      </p:sp>
      <p:sp>
        <p:nvSpPr>
          <p:cNvPr id="115715" name="Rectangle 3"/>
          <p:cNvSpPr>
            <a:spLocks noGrp="1" noChangeArrowheads="1"/>
          </p:cNvSpPr>
          <p:nvPr>
            <p:ph type="dt" sz="quarter" idx="1"/>
          </p:nvPr>
        </p:nvSpPr>
        <p:spPr bwMode="auto">
          <a:xfrm>
            <a:off x="3962400" y="0"/>
            <a:ext cx="3028950" cy="463550"/>
          </a:xfrm>
          <a:prstGeom prst="rect">
            <a:avLst/>
          </a:prstGeom>
          <a:noFill/>
          <a:ln w="9525">
            <a:noFill/>
            <a:miter lim="800000"/>
            <a:headEnd/>
            <a:tailEnd/>
          </a:ln>
          <a:effectLst/>
        </p:spPr>
        <p:txBody>
          <a:bodyPr vert="horz" wrap="square" lIns="92985" tIns="46493" rIns="92985" bIns="46493" numCol="1" anchor="t"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a:endParaRPr>
          </a:p>
        </p:txBody>
      </p:sp>
      <p:sp>
        <p:nvSpPr>
          <p:cNvPr id="115716" name="Rectangle 4"/>
          <p:cNvSpPr>
            <a:spLocks noGrp="1" noChangeArrowheads="1"/>
          </p:cNvSpPr>
          <p:nvPr>
            <p:ph type="ftr" sz="quarter" idx="2"/>
          </p:nvPr>
        </p:nvSpPr>
        <p:spPr bwMode="auto">
          <a:xfrm>
            <a:off x="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l" defTabSz="930275">
              <a:spcBef>
                <a:spcPct val="0"/>
              </a:spcBef>
              <a:buClr>
                <a:srgbClr val="000000"/>
              </a:buClr>
              <a:buFont typeface="Arial" pitchFamily="34" charset="0"/>
              <a:buNone/>
              <a:defRPr sz="1200" b="1">
                <a:latin typeface="Arial" pitchFamily="34" charset="0"/>
                <a:cs typeface="+mn-cs"/>
              </a:defRPr>
            </a:lvl1pPr>
          </a:lstStyle>
          <a:p>
            <a:pPr>
              <a:defRPr/>
            </a:pPr>
            <a:endParaRPr lang="en-US" dirty="0">
              <a:latin typeface="Gill Sans"/>
            </a:endParaRPr>
          </a:p>
        </p:txBody>
      </p:sp>
      <p:sp>
        <p:nvSpPr>
          <p:cNvPr id="115717" name="Rectangle 5"/>
          <p:cNvSpPr>
            <a:spLocks noGrp="1" noChangeArrowheads="1"/>
          </p:cNvSpPr>
          <p:nvPr>
            <p:ph type="sldNum" sz="quarter" idx="3"/>
          </p:nvPr>
        </p:nvSpPr>
        <p:spPr bwMode="auto">
          <a:xfrm>
            <a:off x="3962400" y="8818563"/>
            <a:ext cx="3028950" cy="463550"/>
          </a:xfrm>
          <a:prstGeom prst="rect">
            <a:avLst/>
          </a:prstGeom>
          <a:noFill/>
          <a:ln w="9525">
            <a:noFill/>
            <a:miter lim="800000"/>
            <a:headEnd/>
            <a:tailEnd/>
          </a:ln>
          <a:effectLst/>
        </p:spPr>
        <p:txBody>
          <a:bodyPr vert="horz" wrap="square" lIns="92985" tIns="46493" rIns="92985" bIns="46493" numCol="1" anchor="b" anchorCtr="0" compatLnSpc="1">
            <a:prstTxWarp prst="textNoShape">
              <a:avLst/>
            </a:prstTxWarp>
          </a:bodyPr>
          <a:lstStyle>
            <a:lvl1pPr algn="r" defTabSz="930275">
              <a:spcBef>
                <a:spcPct val="0"/>
              </a:spcBef>
              <a:buClr>
                <a:srgbClr val="000000"/>
              </a:buClr>
              <a:buFont typeface="Arial" pitchFamily="34" charset="0"/>
              <a:buNone/>
              <a:defRPr sz="1200" b="1">
                <a:latin typeface="Arial" pitchFamily="34" charset="0"/>
                <a:cs typeface="+mn-cs"/>
              </a:defRPr>
            </a:lvl1pPr>
          </a:lstStyle>
          <a:p>
            <a:pPr>
              <a:defRPr/>
            </a:pPr>
            <a:fld id="{E017113E-EE52-418C-876D-51A57B740EFE}" type="slidenum">
              <a:rPr lang="en-US">
                <a:latin typeface="Gill Sans"/>
              </a:rPr>
              <a:pPr>
                <a:defRPr/>
              </a:pPr>
              <a:t>‹#›</a:t>
            </a:fld>
            <a:endParaRPr lang="en-US" dirty="0">
              <a:latin typeface="Gill Sans"/>
            </a:endParaRPr>
          </a:p>
        </p:txBody>
      </p:sp>
    </p:spTree>
    <p:extLst>
      <p:ext uri="{BB962C8B-B14F-4D97-AF65-F5344CB8AC3E}">
        <p14:creationId xmlns:p14="http://schemas.microsoft.com/office/powerpoint/2010/main" val="161633198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Slide_Image_Placeholder"/>
          <p:cNvSpPr>
            <a:spLocks noGrp="1" noRot="1" noChangeAspect="1" noChangeArrowheads="1" noTextEdit="1"/>
          </p:cNvSpPr>
          <p:nvPr>
            <p:ph type="sldImg" idx="2"/>
          </p:nvPr>
        </p:nvSpPr>
        <p:spPr bwMode="auto">
          <a:xfrm>
            <a:off x="219075" y="441325"/>
            <a:ext cx="6553200" cy="3686175"/>
          </a:xfrm>
          <a:prstGeom prst="rect">
            <a:avLst/>
          </a:prstGeom>
          <a:noFill/>
          <a:ln w="9525">
            <a:solidFill>
              <a:srgbClr val="000000"/>
            </a:solidFill>
            <a:miter lim="800000"/>
            <a:headEnd/>
            <a:tailEnd/>
          </a:ln>
        </p:spPr>
      </p:sp>
      <p:sp>
        <p:nvSpPr>
          <p:cNvPr id="4101" name="Notes_TextBox_Placeholder"/>
          <p:cNvSpPr>
            <a:spLocks noGrp="1" noChangeArrowheads="1"/>
          </p:cNvSpPr>
          <p:nvPr>
            <p:ph type="body" sz="quarter" idx="3"/>
          </p:nvPr>
        </p:nvSpPr>
        <p:spPr bwMode="auto">
          <a:xfrm>
            <a:off x="292608" y="4434840"/>
            <a:ext cx="6400800" cy="4206240"/>
          </a:xfrm>
          <a:prstGeom prst="rect">
            <a:avLst/>
          </a:prstGeom>
          <a:noFill/>
          <a:ln w="9525">
            <a:noFill/>
            <a:miter lim="800000"/>
            <a:headEnd/>
            <a:tailEnd/>
          </a:ln>
          <a:effectLst/>
        </p:spPr>
        <p:txBody>
          <a:bodyPr vert="horz" wrap="square" lIns="12915" tIns="12915" rIns="12915" bIns="12915"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7" name="Rectangle 11"/>
          <p:cNvSpPr>
            <a:spLocks noGrp="1" noChangeArrowheads="1"/>
          </p:cNvSpPr>
          <p:nvPr>
            <p:ph type="ftr" sz="quarter" idx="4"/>
          </p:nvPr>
        </p:nvSpPr>
        <p:spPr bwMode="auto">
          <a:xfrm>
            <a:off x="295275" y="8724900"/>
            <a:ext cx="6400800" cy="239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spcBef>
                <a:spcPct val="0"/>
              </a:spcBef>
              <a:buClrTx/>
              <a:buFontTx/>
              <a:buNone/>
              <a:defRPr sz="1100" b="1">
                <a:latin typeface="Arial" pitchFamily="34" charset="0"/>
                <a:cs typeface="+mn-cs"/>
              </a:defRPr>
            </a:lvl1pPr>
          </a:lstStyle>
          <a:p>
            <a:pPr>
              <a:defRPr/>
            </a:pPr>
            <a:r>
              <a:rPr lang="en-US" dirty="0">
                <a:latin typeface="Gill Sans"/>
              </a:rPr>
              <a:t>&lt;Course name&gt;   1 - </a:t>
            </a:r>
            <a:fld id="{7C951E65-0BAA-4B24-AD87-683F8269D8DB}" type="slidenum">
              <a:rPr lang="en-US" smtClean="0">
                <a:latin typeface="Gill Sans"/>
              </a:rPr>
              <a:pPr>
                <a:defRPr/>
              </a:pPr>
              <a:t>‹#›</a:t>
            </a:fld>
            <a:endParaRPr lang="en-US" dirty="0">
              <a:latin typeface="Gill Sans"/>
            </a:endParaRPr>
          </a:p>
        </p:txBody>
      </p:sp>
      <p:sp>
        <p:nvSpPr>
          <p:cNvPr id="4108" name="NotesMaster_TextBoxGuide" hidden="1"/>
          <p:cNvSpPr>
            <a:spLocks noChangeShapeType="1"/>
          </p:cNvSpPr>
          <p:nvPr/>
        </p:nvSpPr>
        <p:spPr bwMode="auto">
          <a:xfrm>
            <a:off x="457200" y="8486775"/>
            <a:ext cx="6076950" cy="0"/>
          </a:xfrm>
          <a:prstGeom prst="line">
            <a:avLst/>
          </a:prstGeom>
          <a:noFill/>
          <a:ln w="9525">
            <a:solidFill>
              <a:srgbClr val="008200"/>
            </a:solidFill>
            <a:prstDash val="sysDot"/>
            <a:round/>
            <a:headEnd/>
            <a:tailEnd/>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Tree>
    <p:extLst>
      <p:ext uri="{BB962C8B-B14F-4D97-AF65-F5344CB8AC3E}">
        <p14:creationId xmlns:p14="http://schemas.microsoft.com/office/powerpoint/2010/main" val="3279555828"/>
      </p:ext>
    </p:extLst>
  </p:cSld>
  <p:clrMap bg1="lt1" tx1="dk1" bg2="lt2" tx2="dk2" accent1="accent1" accent2="accent2" accent3="accent3" accent4="accent4" accent5="accent5" accent6="accent6" hlink="hlink" folHlink="folHlink"/>
  <p:hf hdr="0" dt="0"/>
  <p:notesStyle>
    <a:lvl1pPr algn="l" defTabSz="914362" rtl="0" eaLnBrk="0" fontAlgn="base" hangingPunct="0">
      <a:spcBef>
        <a:spcPts val="800"/>
      </a:spcBef>
      <a:spcAft>
        <a:spcPct val="0"/>
      </a:spcAft>
      <a:buSzPct val="100000"/>
      <a:buFont typeface="Arial" charset="0"/>
      <a:defRPr sz="1800" b="1" kern="1200">
        <a:solidFill>
          <a:schemeClr val="tx1"/>
        </a:solidFill>
        <a:latin typeface="Gill Sans"/>
        <a:ea typeface="+mn-ea"/>
        <a:cs typeface="+mn-cs"/>
      </a:defRPr>
    </a:lvl1pPr>
    <a:lvl2pPr marL="228590" algn="l" defTabSz="914362" rtl="0" eaLnBrk="0" fontAlgn="base" hangingPunct="0">
      <a:spcBef>
        <a:spcPts val="800"/>
      </a:spcBef>
      <a:spcAft>
        <a:spcPct val="0"/>
      </a:spcAft>
      <a:buSzPct val="100000"/>
      <a:buFont typeface="Times New Roman" pitchFamily="18" charset="0"/>
      <a:defRPr sz="1650" kern="1200">
        <a:solidFill>
          <a:srgbClr val="000000"/>
        </a:solidFill>
        <a:latin typeface="Gill Sans"/>
        <a:ea typeface="+mn-ea"/>
        <a:cs typeface="+mn-cs"/>
      </a:defRPr>
    </a:lvl2pPr>
    <a:lvl3pPr marL="914362" indent="-457182" algn="l" defTabSz="914362" rtl="0" eaLnBrk="0" fontAlgn="base" hangingPunct="0">
      <a:spcBef>
        <a:spcPts val="600"/>
      </a:spcBef>
      <a:spcAft>
        <a:spcPct val="0"/>
      </a:spcAft>
      <a:buSzPct val="100000"/>
      <a:buFont typeface="Times New Roman" pitchFamily="18" charset="0"/>
      <a:buChar char="•"/>
      <a:defRPr sz="1650" kern="1200">
        <a:solidFill>
          <a:srgbClr val="000000"/>
        </a:solidFill>
        <a:latin typeface="Gill Sans"/>
        <a:ea typeface="+mn-ea"/>
        <a:cs typeface="+mn-cs"/>
      </a:defRPr>
    </a:lvl3pPr>
    <a:lvl4pPr marL="1600132" indent="-457182" algn="l" defTabSz="914362" rtl="0" eaLnBrk="0" fontAlgn="base" hangingPunct="0">
      <a:spcBef>
        <a:spcPts val="600"/>
      </a:spcBef>
      <a:spcAft>
        <a:spcPct val="0"/>
      </a:spcAft>
      <a:buSzPct val="100000"/>
      <a:buFont typeface="Times New Roman" pitchFamily="18" charset="0"/>
      <a:buChar char="-"/>
      <a:defRPr sz="1650" kern="1200">
        <a:solidFill>
          <a:srgbClr val="000000"/>
        </a:solidFill>
        <a:latin typeface="Gill Sans"/>
        <a:ea typeface="+mn-ea"/>
        <a:cs typeface="+mn-cs"/>
      </a:defRPr>
    </a:lvl4pPr>
    <a:lvl5pPr marL="228590" algn="l" defTabSz="914362" rtl="0" eaLnBrk="0" fontAlgn="base" hangingPunct="0">
      <a:spcBef>
        <a:spcPts val="600"/>
      </a:spcBef>
      <a:spcAft>
        <a:spcPct val="0"/>
      </a:spcAft>
      <a:buSzPct val="100000"/>
      <a:buFont typeface="Times New Roman" pitchFamily="18" charset="0"/>
      <a:defRPr sz="1650" kern="1200">
        <a:solidFill>
          <a:srgbClr val="000000"/>
        </a:solidFill>
        <a:latin typeface="Courier New" pitchFamily="49" charset="0"/>
        <a:ea typeface="+mn-ea"/>
        <a:cs typeface="+mn-cs"/>
      </a:defRPr>
    </a:lvl5pPr>
    <a:lvl6pPr marL="4571810" algn="l" defTabSz="1828724" rtl="0" eaLnBrk="1" latinLnBrk="0" hangingPunct="1">
      <a:defRPr sz="2400" kern="1200">
        <a:solidFill>
          <a:schemeClr val="tx1"/>
        </a:solidFill>
        <a:latin typeface="+mn-lt"/>
        <a:ea typeface="+mn-ea"/>
        <a:cs typeface="+mn-cs"/>
      </a:defRPr>
    </a:lvl6pPr>
    <a:lvl7pPr marL="5486172" algn="l" defTabSz="1828724" rtl="0" eaLnBrk="1" latinLnBrk="0" hangingPunct="1">
      <a:defRPr sz="2400" kern="1200">
        <a:solidFill>
          <a:schemeClr val="tx1"/>
        </a:solidFill>
        <a:latin typeface="+mn-lt"/>
        <a:ea typeface="+mn-ea"/>
        <a:cs typeface="+mn-cs"/>
      </a:defRPr>
    </a:lvl7pPr>
    <a:lvl8pPr marL="6400532" algn="l" defTabSz="1828724" rtl="0" eaLnBrk="1" latinLnBrk="0" hangingPunct="1">
      <a:defRPr sz="2400" kern="1200">
        <a:solidFill>
          <a:schemeClr val="tx1"/>
        </a:solidFill>
        <a:latin typeface="+mn-lt"/>
        <a:ea typeface="+mn-ea"/>
        <a:cs typeface="+mn-cs"/>
      </a:defRPr>
    </a:lvl8pPr>
    <a:lvl9pPr marL="7314896" algn="l" defTabSz="1828724"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Slide1">
    <p:bg>
      <p:bgPr>
        <a:solidFill>
          <a:srgbClr val="DCE3E4"/>
        </a:solidFill>
        <a:effectLst/>
      </p:bgPr>
    </p:bg>
    <p:spTree>
      <p:nvGrpSpPr>
        <p:cNvPr id="1" name=""/>
        <p:cNvGrpSpPr/>
        <p:nvPr/>
      </p:nvGrpSpPr>
      <p:grpSpPr>
        <a:xfrm>
          <a:off x="0" y="0"/>
          <a:ext cx="0" cy="0"/>
          <a:chOff x="0" y="0"/>
          <a:chExt cx="0" cy="0"/>
        </a:xfrm>
      </p:grpSpPr>
      <p:sp>
        <p:nvSpPr>
          <p:cNvPr id="4" name="Title_Gray_Number"/>
          <p:cNvSpPr>
            <a:spLocks noChangeArrowheads="1"/>
          </p:cNvSpPr>
          <p:nvPr userDrawn="1"/>
        </p:nvSpPr>
        <p:spPr bwMode="gray">
          <a:xfrm>
            <a:off x="14630403" y="-7478"/>
            <a:ext cx="2486026" cy="2198030"/>
          </a:xfrm>
          <a:prstGeom prst="rect">
            <a:avLst/>
          </a:prstGeom>
          <a:solidFill>
            <a:srgbClr val="095A82"/>
          </a:solidFill>
          <a:ln w="9525">
            <a:noFill/>
            <a:miter lim="800000"/>
            <a:headEnd/>
            <a:tailEnd/>
          </a:ln>
        </p:spPr>
        <p:txBody>
          <a:bodyPr lIns="25396" tIns="25396" rIns="25396" bIns="25396" anchor="b">
            <a:spAutoFit/>
          </a:bodyPr>
          <a:lstStyle>
            <a:lvl1pPr defTabSz="228600">
              <a:defRPr>
                <a:solidFill>
                  <a:schemeClr val="tx1"/>
                </a:solidFill>
                <a:latin typeface="Arial" panose="020B0604020202020204" pitchFamily="34" charset="0"/>
                <a:cs typeface="Arial" panose="020B0604020202020204" pitchFamily="34" charset="0"/>
              </a:defRPr>
            </a:lvl1pPr>
            <a:lvl2pPr marL="742950" indent="-285750" defTabSz="228600">
              <a:defRPr>
                <a:solidFill>
                  <a:schemeClr val="tx1"/>
                </a:solidFill>
                <a:latin typeface="Arial" panose="020B0604020202020204" pitchFamily="34" charset="0"/>
                <a:cs typeface="Arial" panose="020B0604020202020204" pitchFamily="34" charset="0"/>
              </a:defRPr>
            </a:lvl2pPr>
            <a:lvl3pPr marL="1143000" indent="-228600" defTabSz="228600">
              <a:defRPr>
                <a:solidFill>
                  <a:schemeClr val="tx1"/>
                </a:solidFill>
                <a:latin typeface="Arial" panose="020B0604020202020204" pitchFamily="34" charset="0"/>
                <a:cs typeface="Arial" panose="020B0604020202020204" pitchFamily="34" charset="0"/>
              </a:defRPr>
            </a:lvl3pPr>
            <a:lvl4pPr marL="1600200" indent="-228600" defTabSz="228600">
              <a:defRPr>
                <a:solidFill>
                  <a:schemeClr val="tx1"/>
                </a:solidFill>
                <a:latin typeface="Arial" panose="020B0604020202020204" pitchFamily="34" charset="0"/>
                <a:cs typeface="Arial" panose="020B0604020202020204" pitchFamily="34" charset="0"/>
              </a:defRPr>
            </a:lvl4pPr>
            <a:lvl5pPr marL="2057400" indent="-228600" defTabSz="228600">
              <a:defRPr>
                <a:solidFill>
                  <a:schemeClr val="tx1"/>
                </a:solidFill>
                <a:latin typeface="Arial" panose="020B0604020202020204" pitchFamily="34" charset="0"/>
                <a:cs typeface="Arial" panose="020B0604020202020204" pitchFamily="34" charset="0"/>
              </a:defRPr>
            </a:lvl5pPr>
            <a:lvl6pPr marL="25146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Font typeface="Arial" panose="020B0604020202020204" pitchFamily="34" charset="0"/>
              <a:buNone/>
              <a:defRPr/>
            </a:pPr>
            <a:endParaRPr lang="en-US" sz="13950" b="1" dirty="0">
              <a:solidFill>
                <a:srgbClr val="DCE3E4"/>
              </a:solidFill>
              <a:latin typeface="Gill Sans"/>
              <a:cs typeface="Calibri" pitchFamily="34" charset="0"/>
            </a:endParaRPr>
          </a:p>
        </p:txBody>
      </p:sp>
      <p:grpSp>
        <p:nvGrpSpPr>
          <p:cNvPr id="5" name="Group 16" hidden="1"/>
          <p:cNvGrpSpPr>
            <a:grpSpLocks/>
          </p:cNvGrpSpPr>
          <p:nvPr userDrawn="1"/>
        </p:nvGrpSpPr>
        <p:grpSpPr bwMode="auto">
          <a:xfrm>
            <a:off x="304800" y="454029"/>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20">
                <a:buClr>
                  <a:srgbClr val="000000"/>
                </a:buClr>
                <a:buFont typeface="Arial" pitchFamily="34" charset="0"/>
                <a:buNone/>
                <a:defRPr/>
              </a:pPr>
              <a:r>
                <a:rPr lang="en-US" b="1" dirty="0">
                  <a:solidFill>
                    <a:schemeClr val="accent5"/>
                  </a:solidFill>
                  <a:latin typeface="Gill Sans"/>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grpSp>
        <p:nvGrpSpPr>
          <p:cNvPr id="13" name="Flag Bottom"/>
          <p:cNvGrpSpPr>
            <a:grpSpLocks/>
          </p:cNvGrpSpPr>
          <p:nvPr userDrawn="1"/>
        </p:nvGrpSpPr>
        <p:grpSpPr bwMode="auto">
          <a:xfrm>
            <a:off x="14630403" y="2130228"/>
            <a:ext cx="2486026" cy="977900"/>
            <a:chOff x="6948488" y="1524000"/>
            <a:chExt cx="1609725" cy="653144"/>
          </a:xfrm>
          <a:solidFill>
            <a:srgbClr val="095A82"/>
          </a:solidFill>
        </p:grpSpPr>
        <p:sp>
          <p:nvSpPr>
            <p:cNvPr id="14" name="Right Triangle 13"/>
            <p:cNvSpPr/>
            <p:nvPr userDrawn="1"/>
          </p:nvSpPr>
          <p:spPr bwMode="auto">
            <a:xfrm flipV="1">
              <a:off x="6948488"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sp>
          <p:nvSpPr>
            <p:cNvPr id="15" name="Right Triangle 14"/>
            <p:cNvSpPr/>
            <p:nvPr userDrawn="1"/>
          </p:nvSpPr>
          <p:spPr bwMode="auto">
            <a:xfrm flipH="1" flipV="1">
              <a:off x="7698871" y="1524000"/>
              <a:ext cx="859342" cy="653144"/>
            </a:xfrm>
            <a:prstGeom prst="rtTriangle">
              <a:avLst/>
            </a:prstGeom>
            <a:grp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sp>
        <p:nvSpPr>
          <p:cNvPr id="276483" name="Default_Title"/>
          <p:cNvSpPr>
            <a:spLocks noGrp="1" noChangeArrowheads="1"/>
          </p:cNvSpPr>
          <p:nvPr>
            <p:ph type="ctrTitle" hasCustomPrompt="1"/>
          </p:nvPr>
        </p:nvSpPr>
        <p:spPr>
          <a:xfrm>
            <a:off x="1408176" y="4751400"/>
            <a:ext cx="15471648" cy="1042416"/>
          </a:xfrm>
        </p:spPr>
        <p:txBody>
          <a:bodyPr anchor="ctr"/>
          <a:lstStyle>
            <a:lvl1pPr algn="ctr">
              <a:spcBef>
                <a:spcPct val="0"/>
              </a:spcBef>
              <a:defRPr sz="7200" baseline="0">
                <a:solidFill>
                  <a:schemeClr val="tx1"/>
                </a:solidFill>
              </a:defRPr>
            </a:lvl1pPr>
          </a:lstStyle>
          <a:p>
            <a:r>
              <a:rPr lang="en-US" dirty="0"/>
              <a:t>Add Topic/Demo Name</a:t>
            </a:r>
          </a:p>
        </p:txBody>
      </p:sp>
      <p:sp>
        <p:nvSpPr>
          <p:cNvPr id="16" name="Rectangle 15"/>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18"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sz="5600"/>
            </a:lvl1pPr>
          </a:lstStyle>
          <a:p>
            <a:pPr lvl="0"/>
            <a:r>
              <a:rPr lang="en-US" dirty="0"/>
              <a:t>Summary</a:t>
            </a:r>
          </a:p>
        </p:txBody>
      </p:sp>
      <p:sp>
        <p:nvSpPr>
          <p:cNvPr id="8" name="Text Placeholder 7"/>
          <p:cNvSpPr>
            <a:spLocks noGrp="1"/>
          </p:cNvSpPr>
          <p:nvPr>
            <p:ph type="body" sz="quarter" idx="10" hasCustomPrompt="1"/>
          </p:nvPr>
        </p:nvSpPr>
        <p:spPr>
          <a:xfrm>
            <a:off x="933451" y="1749243"/>
            <a:ext cx="9650710" cy="6623050"/>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0865" y="4128477"/>
            <a:ext cx="6003684" cy="4256342"/>
          </a:xfrm>
          <a:prstGeom prst="rect">
            <a:avLst/>
          </a:prstGeom>
        </p:spPr>
      </p:pic>
    </p:spTree>
    <p:custDataLst>
      <p:tags r:id="rId1"/>
    </p:custDataLst>
    <p:extLst>
      <p:ext uri="{BB962C8B-B14F-4D97-AF65-F5344CB8AC3E}">
        <p14:creationId xmlns:p14="http://schemas.microsoft.com/office/powerpoint/2010/main" val="393757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
        <p:nvSpPr>
          <p:cNvPr id="4" name="Text Placeholder 7"/>
          <p:cNvSpPr>
            <a:spLocks noGrp="1"/>
          </p:cNvSpPr>
          <p:nvPr>
            <p:ph type="body" sz="quarter" idx="10" hasCustomPrompt="1"/>
          </p:nvPr>
        </p:nvSpPr>
        <p:spPr>
          <a:xfrm>
            <a:off x="933450" y="1749243"/>
            <a:ext cx="16421100" cy="6623050"/>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spTree>
    <p:custDataLst>
      <p:tags r:id="rId1"/>
    </p:custDataLst>
    <p:extLst>
      <p:ext uri="{BB962C8B-B14F-4D97-AF65-F5344CB8AC3E}">
        <p14:creationId xmlns:p14="http://schemas.microsoft.com/office/powerpoint/2010/main" val="1914496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
        <p:nvSpPr>
          <p:cNvPr id="4" name="Text Placeholder 7"/>
          <p:cNvSpPr>
            <a:spLocks noGrp="1"/>
          </p:cNvSpPr>
          <p:nvPr>
            <p:ph type="body" sz="quarter" idx="10" hasCustomPrompt="1"/>
          </p:nvPr>
        </p:nvSpPr>
        <p:spPr>
          <a:xfrm>
            <a:off x="933450" y="1761768"/>
            <a:ext cx="16421100" cy="5563910"/>
          </a:xfrm>
        </p:spPr>
        <p:txBody>
          <a:bodyPr/>
          <a:lstStyle>
            <a:lvl1pPr marL="0" marR="0" indent="0" algn="l" defTabSz="457120"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lvl1pPr>
          </a:lstStyle>
          <a:p>
            <a:pPr lvl="0"/>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457120"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a:p>
            <a:pPr marL="0" marR="0" lvl="0" indent="0" algn="l" defTabSz="457120" rtl="0" eaLnBrk="1" fontAlgn="base" latinLnBrk="0" hangingPunct="1">
              <a:lnSpc>
                <a:spcPct val="100000"/>
              </a:lnSpc>
              <a:spcBef>
                <a:spcPts val="1350"/>
              </a:spcBef>
              <a:spcAft>
                <a:spcPct val="0"/>
              </a:spcAft>
              <a:buClr>
                <a:srgbClr val="095A82"/>
              </a:buClr>
              <a:buSzTx/>
              <a:buFont typeface="Wingdings" panose="05000000000000000000" pitchFamily="2" charset="2"/>
              <a:buNone/>
              <a:tabLst/>
              <a:defRPr/>
            </a:pPr>
            <a:r>
              <a:rPr lang="en-US" dirty="0"/>
              <a:t>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 Add Title Here.</a:t>
            </a:r>
          </a:p>
        </p:txBody>
      </p:sp>
    </p:spTree>
    <p:custDataLst>
      <p:tags r:id="rId1"/>
    </p:custDataLst>
    <p:extLst>
      <p:ext uri="{BB962C8B-B14F-4D97-AF65-F5344CB8AC3E}">
        <p14:creationId xmlns:p14="http://schemas.microsoft.com/office/powerpoint/2010/main" val="1874223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ssignments">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r>
              <a:rPr lang="en-US" dirty="0"/>
              <a:t>Assignment</a:t>
            </a:r>
          </a:p>
        </p:txBody>
      </p:sp>
      <p:sp>
        <p:nvSpPr>
          <p:cNvPr id="4" name="Text Placeholder 7"/>
          <p:cNvSpPr>
            <a:spLocks noGrp="1"/>
          </p:cNvSpPr>
          <p:nvPr>
            <p:ph type="body" sz="quarter" idx="10" hasCustomPrompt="1"/>
          </p:nvPr>
        </p:nvSpPr>
        <p:spPr>
          <a:xfrm>
            <a:off x="933450" y="1761768"/>
            <a:ext cx="16421100" cy="3983990"/>
          </a:xfrm>
        </p:spPr>
        <p:txBody>
          <a:bodyPr/>
          <a:lstStyle>
            <a:lvl1pPr marL="0" marR="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lvl1pPr>
          </a:lstStyle>
          <a:p>
            <a:pPr>
              <a:lnSpc>
                <a:spcPct val="150000"/>
              </a:lnSpc>
            </a:pPr>
            <a:r>
              <a:rPr lang="en-IN" sz="2800" dirty="0"/>
              <a:t>Q1:</a:t>
            </a:r>
            <a:r>
              <a:rPr lang="en-IN" sz="2800" b="0" dirty="0"/>
              <a:t>  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       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a:p>
            <a:pPr marL="0" marR="0" lvl="0" indent="0" algn="l" defTabSz="457120" rtl="0" eaLnBrk="1" fontAlgn="base" latinLnBrk="0" hangingPunct="1">
              <a:lnSpc>
                <a:spcPct val="150000"/>
              </a:lnSpc>
              <a:spcBef>
                <a:spcPts val="1350"/>
              </a:spcBef>
              <a:spcAft>
                <a:spcPct val="0"/>
              </a:spcAft>
              <a:buClr>
                <a:srgbClr val="095A82"/>
              </a:buClr>
              <a:buSzTx/>
              <a:buFont typeface="Wingdings" panose="05000000000000000000" pitchFamily="2" charset="2"/>
              <a:buNone/>
              <a:tabLst/>
              <a:defRPr/>
            </a:pPr>
            <a:r>
              <a:rPr lang="en-US" sz="2800" b="0" dirty="0"/>
              <a:t>        </a:t>
            </a:r>
            <a:r>
              <a:rPr lang="en-IN" sz="2800" b="0" dirty="0"/>
              <a:t>Add Text here, Add Text here, Add Text here, Add Text here, Add Text here, Add Text here,</a:t>
            </a:r>
          </a:p>
        </p:txBody>
      </p:sp>
    </p:spTree>
    <p:custDataLst>
      <p:tags r:id="rId1"/>
    </p:custDataLst>
    <p:extLst>
      <p:ext uri="{BB962C8B-B14F-4D97-AF65-F5344CB8AC3E}">
        <p14:creationId xmlns:p14="http://schemas.microsoft.com/office/powerpoint/2010/main" val="778096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935088" y="1751548"/>
            <a:ext cx="16422624" cy="2661064"/>
          </a:xfrm>
        </p:spPr>
        <p:txBody>
          <a:bodyPr/>
          <a:lstStyle>
            <a:lvl1pPr>
              <a:defRPr sz="2800"/>
            </a:lvl1pPr>
            <a:lvl2pPr>
              <a:buClr>
                <a:srgbClr val="095A82"/>
              </a:buClr>
              <a:buFont typeface="+mj-lt"/>
              <a:buAutoNum type="arabicPeriod"/>
              <a:defRPr sz="2800"/>
            </a:lvl2pPr>
            <a:lvl3pPr marL="1920240" indent="-548640">
              <a:defRPr sz="2800"/>
            </a:lvl3pPr>
            <a:lvl4pPr>
              <a:defRPr sz="24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 and Alpha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a:t>Click to edit Master title style</a:t>
            </a:r>
            <a:endParaRPr lang="en-US" dirty="0"/>
          </a:p>
        </p:txBody>
      </p:sp>
      <p:sp>
        <p:nvSpPr>
          <p:cNvPr id="3" name="Content Placeholder 2"/>
          <p:cNvSpPr>
            <a:spLocks noGrp="1"/>
          </p:cNvSpPr>
          <p:nvPr>
            <p:ph idx="1"/>
          </p:nvPr>
        </p:nvSpPr>
        <p:spPr>
          <a:xfrm>
            <a:off x="932688" y="1740991"/>
            <a:ext cx="16422624" cy="2682430"/>
          </a:xfrm>
        </p:spPr>
        <p:txBody>
          <a:bodyPr/>
          <a:lstStyle>
            <a:lvl1pPr>
              <a:defRPr sz="2800"/>
            </a:lvl1pPr>
            <a:lvl2pPr>
              <a:buFont typeface="+mj-lt"/>
              <a:buAutoNum type="arabicPeriod"/>
              <a:defRPr sz="2800"/>
            </a:lvl2pPr>
            <a:lvl3pPr marL="1920240" indent="-548640">
              <a:buFont typeface="+mj-lt"/>
              <a:buAutoNum type="alphaLcPeriod"/>
              <a:defRPr sz="2800"/>
            </a:lvl3pPr>
            <a:lvl4pPr>
              <a:defRPr sz="2400"/>
            </a:lvl4pPr>
            <a:lvl5pPr>
              <a:defRPr sz="2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Quiz">
    <p:spTree>
      <p:nvGrpSpPr>
        <p:cNvPr id="1" name=""/>
        <p:cNvGrpSpPr/>
        <p:nvPr/>
      </p:nvGrpSpPr>
      <p:grpSpPr>
        <a:xfrm>
          <a:off x="0" y="0"/>
          <a:ext cx="0" cy="0"/>
          <a:chOff x="0" y="0"/>
          <a:chExt cx="0" cy="0"/>
        </a:xfrm>
      </p:grpSpPr>
      <p:sp>
        <p:nvSpPr>
          <p:cNvPr id="3" name="Content Placeholder 2"/>
          <p:cNvSpPr>
            <a:spLocks noGrp="1"/>
          </p:cNvSpPr>
          <p:nvPr>
            <p:ph idx="1"/>
          </p:nvPr>
        </p:nvSpPr>
        <p:spPr>
          <a:xfrm>
            <a:off x="932688" y="1763222"/>
            <a:ext cx="16422624" cy="1325136"/>
          </a:xfrm>
        </p:spPr>
        <p:txBody>
          <a:bodyPr/>
          <a:lstStyle>
            <a:lvl1pPr marL="671512" indent="-685800">
              <a:buClr>
                <a:srgbClr val="095A82"/>
              </a:buClr>
              <a:buFont typeface="+mj-lt"/>
              <a:buAutoNum type="arabicPeriod"/>
              <a:defRPr sz="2800"/>
            </a:lvl1pPr>
            <a:lvl2pPr marL="1224000" indent="-548640">
              <a:buClr>
                <a:srgbClr val="095A82"/>
              </a:buClr>
              <a:buFont typeface="+mj-lt"/>
              <a:buAutoNum type="alphaLcPeriod"/>
              <a:defRPr sz="2800"/>
            </a:lvl2pPr>
            <a:lvl3pPr>
              <a:buNone/>
              <a:defRPr/>
            </a:lvl3pPr>
          </a:lstStyle>
          <a:p>
            <a:pPr lvl="0"/>
            <a:r>
              <a:rPr lang="en-US" dirty="0"/>
              <a:t>Edit Master text styles</a:t>
            </a:r>
          </a:p>
          <a:p>
            <a:pPr lvl="1"/>
            <a:r>
              <a:rPr lang="en-US" dirty="0"/>
              <a:t>Second level</a:t>
            </a:r>
          </a:p>
        </p:txBody>
      </p:sp>
      <p:sp>
        <p:nvSpPr>
          <p:cNvPr id="2" name="Title 1"/>
          <p:cNvSpPr>
            <a:spLocks noGrp="1"/>
          </p:cNvSpPr>
          <p:nvPr>
            <p:ph type="title"/>
          </p:nvPr>
        </p:nvSpPr>
        <p:spPr/>
        <p:txBody>
          <a:bodyPr/>
          <a:lstStyle>
            <a:lvl1pPr>
              <a:defRPr sz="5600"/>
            </a:lvl1pPr>
          </a:lstStyle>
          <a:p>
            <a:r>
              <a:rPr lang="en-US" dirty="0"/>
              <a:t>Click to edit Master title style</a:t>
            </a:r>
          </a:p>
        </p:txBody>
      </p:sp>
      <p:grpSp>
        <p:nvGrpSpPr>
          <p:cNvPr id="8" name="Group 7"/>
          <p:cNvGrpSpPr/>
          <p:nvPr userDrawn="1"/>
        </p:nvGrpSpPr>
        <p:grpSpPr>
          <a:xfrm>
            <a:off x="16232444" y="-2117311"/>
            <a:ext cx="1440562" cy="3624424"/>
            <a:chOff x="10818812" y="-1278735"/>
            <a:chExt cx="960124" cy="241628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20">
                <a:spcBef>
                  <a:spcPct val="20000"/>
                </a:spcBef>
                <a:buClr>
                  <a:srgbClr val="FF0000"/>
                </a:buClr>
                <a:buFont typeface="Arial" charset="0"/>
                <a:buNone/>
              </a:pPr>
              <a:endParaRPr lang="en-US" dirty="0">
                <a:latin typeface="Gill Sans"/>
              </a:endParaRPr>
            </a:p>
          </p:txBody>
        </p:sp>
        <p:sp>
          <p:nvSpPr>
            <p:cNvPr id="16" name="Title_Gray_Number"/>
            <p:cNvSpPr>
              <a:spLocks noChangeArrowheads="1"/>
            </p:cNvSpPr>
            <p:nvPr/>
          </p:nvSpPr>
          <p:spPr bwMode="gray">
            <a:xfrm>
              <a:off x="10818814" y="-1278735"/>
              <a:ext cx="960120" cy="2063812"/>
            </a:xfrm>
            <a:prstGeom prst="rect">
              <a:avLst/>
            </a:prstGeom>
            <a:solidFill>
              <a:srgbClr val="DCE3E4"/>
            </a:solidFill>
            <a:ln w="9525">
              <a:noFill/>
              <a:miter lim="800000"/>
              <a:headEnd/>
              <a:tailEnd/>
            </a:ln>
          </p:spPr>
          <p:txBody>
            <a:bodyPr lIns="12700" tIns="12700" rIns="12700" bIns="12700" anchor="b">
              <a:spAutoFit/>
            </a:bodyPr>
            <a:lstStyle/>
            <a:p>
              <a:pPr algn="ctr" defTabSz="457120">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300694" y="-395083"/>
            <a:ext cx="1223667" cy="1415740"/>
          </a:xfrm>
          <a:prstGeom prst="rect">
            <a:avLst/>
          </a:prstGeom>
          <a:noFill/>
          <a:ln w="9525">
            <a:noFill/>
            <a:miter lim="800000"/>
            <a:headEnd/>
            <a:tailEnd/>
          </a:ln>
        </p:spPr>
        <p:txBody>
          <a:bodyPr wrap="none" lIns="182848" tIns="91424" rIns="182848" bIns="91424" anchor="ctr">
            <a:spAutoFit/>
          </a:bodyPr>
          <a:lstStyle/>
          <a:p>
            <a:pPr algn="ctr"/>
            <a:r>
              <a:rPr lang="en-US" sz="8000" b="1" dirty="0">
                <a:solidFill>
                  <a:srgbClr val="095A82"/>
                </a:solidFill>
                <a:latin typeface="+mj-lt"/>
              </a:rPr>
              <a:t>Q</a:t>
            </a:r>
          </a:p>
        </p:txBody>
      </p:sp>
    </p:spTree>
    <p:custDataLst>
      <p:tags r:id="rId1"/>
    </p:custData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i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600"/>
            </a:lvl1pPr>
          </a:lstStyle>
          <a:p>
            <a:r>
              <a:rPr lang="en-US" dirty="0"/>
              <a:t>Click to edit Master title style</a:t>
            </a:r>
          </a:p>
        </p:txBody>
      </p:sp>
      <p:grpSp>
        <p:nvGrpSpPr>
          <p:cNvPr id="8" name="Group 7"/>
          <p:cNvGrpSpPr/>
          <p:nvPr userDrawn="1"/>
        </p:nvGrpSpPr>
        <p:grpSpPr>
          <a:xfrm>
            <a:off x="16232444" y="-2117311"/>
            <a:ext cx="1440556" cy="3624424"/>
            <a:chOff x="10818812" y="-1278735"/>
            <a:chExt cx="960120" cy="2416282"/>
          </a:xfrm>
        </p:grpSpPr>
        <p:sp>
          <p:nvSpPr>
            <p:cNvPr id="15" name="Chevron 5"/>
            <p:cNvSpPr>
              <a:spLocks noChangeArrowheads="1"/>
            </p:cNvSpPr>
            <p:nvPr/>
          </p:nvSpPr>
          <p:spPr bwMode="auto">
            <a:xfrm rot="16200000">
              <a:off x="10947288" y="305903"/>
              <a:ext cx="703168" cy="960120"/>
            </a:xfrm>
            <a:prstGeom prst="chevron">
              <a:avLst>
                <a:gd name="adj" fmla="val 50000"/>
              </a:avLst>
            </a:prstGeom>
            <a:solidFill>
              <a:srgbClr val="DCE3E4"/>
            </a:solidFill>
            <a:ln w="28575" algn="ctr">
              <a:noFill/>
              <a:round/>
              <a:headEnd type="none" w="sm" len="sm"/>
              <a:tailEnd type="none" w="sm" len="sm"/>
            </a:ln>
          </p:spPr>
          <p:txBody>
            <a:bodyPr/>
            <a:lstStyle/>
            <a:p>
              <a:pPr algn="ctr" defTabSz="457120">
                <a:spcBef>
                  <a:spcPct val="20000"/>
                </a:spcBef>
                <a:buClr>
                  <a:srgbClr val="FF0000"/>
                </a:buClr>
                <a:buFont typeface="Arial" charset="0"/>
                <a:buNone/>
              </a:pPr>
              <a:endParaRPr lang="en-US" dirty="0">
                <a:latin typeface="Gill Sans"/>
              </a:endParaRPr>
            </a:p>
          </p:txBody>
        </p:sp>
        <p:sp>
          <p:nvSpPr>
            <p:cNvPr id="16" name="Title_Gray_Number"/>
            <p:cNvSpPr>
              <a:spLocks noChangeArrowheads="1"/>
            </p:cNvSpPr>
            <p:nvPr/>
          </p:nvSpPr>
          <p:spPr bwMode="gray">
            <a:xfrm>
              <a:off x="10818812" y="-1278735"/>
              <a:ext cx="960120" cy="2063812"/>
            </a:xfrm>
            <a:prstGeom prst="rect">
              <a:avLst/>
            </a:prstGeom>
            <a:solidFill>
              <a:srgbClr val="DCE3E4"/>
            </a:solidFill>
            <a:ln w="9525">
              <a:noFill/>
              <a:miter lim="800000"/>
              <a:headEnd/>
              <a:tailEnd/>
            </a:ln>
          </p:spPr>
          <p:txBody>
            <a:bodyPr lIns="12700" tIns="12700" rIns="12700" bIns="12700" anchor="b">
              <a:spAutoFit/>
            </a:bodyPr>
            <a:lstStyle/>
            <a:p>
              <a:pPr algn="ctr" defTabSz="457120">
                <a:buClr>
                  <a:srgbClr val="000000"/>
                </a:buClr>
                <a:buFont typeface="Arial" charset="0"/>
                <a:buNone/>
              </a:pPr>
              <a:endParaRPr lang="en-US" sz="19950" b="1" dirty="0">
                <a:solidFill>
                  <a:srgbClr val="DCE3E4"/>
                </a:solidFill>
                <a:latin typeface="Arial Black" pitchFamily="34" charset="0"/>
                <a:cs typeface="Calibri" pitchFamily="34" charset="0"/>
              </a:endParaRPr>
            </a:p>
          </p:txBody>
        </p:sp>
      </p:grpSp>
      <p:sp>
        <p:nvSpPr>
          <p:cNvPr id="14" name="Rectangle 4"/>
          <p:cNvSpPr>
            <a:spLocks noChangeArrowheads="1"/>
          </p:cNvSpPr>
          <p:nvPr/>
        </p:nvSpPr>
        <p:spPr bwMode="auto">
          <a:xfrm>
            <a:off x="16444868" y="-344979"/>
            <a:ext cx="1010468" cy="1415740"/>
          </a:xfrm>
          <a:prstGeom prst="rect">
            <a:avLst/>
          </a:prstGeom>
          <a:noFill/>
          <a:ln w="9525">
            <a:noFill/>
            <a:miter lim="800000"/>
            <a:headEnd/>
            <a:tailEnd/>
          </a:ln>
        </p:spPr>
        <p:txBody>
          <a:bodyPr wrap="none" lIns="182848" tIns="91424" rIns="182848" bIns="91424" anchor="ctr">
            <a:spAutoFit/>
          </a:bodyPr>
          <a:lstStyle/>
          <a:p>
            <a:pPr algn="ctr"/>
            <a:r>
              <a:rPr lang="en-US" sz="8000" b="1" dirty="0">
                <a:solidFill>
                  <a:srgbClr val="095A82"/>
                </a:solidFill>
                <a:latin typeface="+mj-lt"/>
              </a:rPr>
              <a:t>A</a:t>
            </a:r>
          </a:p>
        </p:txBody>
      </p:sp>
      <p:sp>
        <p:nvSpPr>
          <p:cNvPr id="9" name="Content Placeholder 2"/>
          <p:cNvSpPr>
            <a:spLocks noGrp="1"/>
          </p:cNvSpPr>
          <p:nvPr>
            <p:ph idx="1"/>
          </p:nvPr>
        </p:nvSpPr>
        <p:spPr>
          <a:xfrm>
            <a:off x="932688" y="1763222"/>
            <a:ext cx="16422624" cy="1325136"/>
          </a:xfrm>
        </p:spPr>
        <p:txBody>
          <a:bodyPr/>
          <a:lstStyle>
            <a:lvl1pPr marL="671512" indent="-685800">
              <a:buClr>
                <a:srgbClr val="095A82"/>
              </a:buClr>
              <a:buFont typeface="+mj-lt"/>
              <a:buAutoNum type="arabicPeriod"/>
              <a:defRPr sz="2800"/>
            </a:lvl1pPr>
            <a:lvl2pPr marL="1224000" indent="-548640">
              <a:buClr>
                <a:srgbClr val="095A82"/>
              </a:buClr>
              <a:buFont typeface="+mj-lt"/>
              <a:buAutoNum type="alphaLcPeriod"/>
              <a:defRPr sz="2800"/>
            </a:lvl2pPr>
            <a:lvl3pPr>
              <a:buNone/>
              <a:defRPr/>
            </a:lvl3pPr>
          </a:lstStyle>
          <a:p>
            <a:pPr lvl="0"/>
            <a:r>
              <a:rPr lang="en-US" dirty="0"/>
              <a:t>Edit Master text styles</a:t>
            </a:r>
          </a:p>
          <a:p>
            <a:pPr lvl="1"/>
            <a:r>
              <a:rPr lang="en-US" dirty="0"/>
              <a:t>Second level</a:t>
            </a:r>
          </a:p>
        </p:txBody>
      </p:sp>
    </p:spTree>
    <p:custDataLst>
      <p:tags r:id="rId1"/>
    </p:custDataLst>
    <p:extLst>
      <p:ext uri="{BB962C8B-B14F-4D97-AF65-F5344CB8AC3E}">
        <p14:creationId xmlns:p14="http://schemas.microsoft.com/office/powerpoint/2010/main" val="2523955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C469AE-555B-4633-AEDE-2C331ED7BD06}"/>
              </a:ext>
            </a:extLst>
          </p:cNvPr>
          <p:cNvSpPr>
            <a:spLocks noGrp="1"/>
          </p:cNvSpPr>
          <p:nvPr>
            <p:ph type="title"/>
          </p:nvPr>
        </p:nvSpPr>
        <p:spPr>
          <a:xfrm>
            <a:off x="933450" y="685803"/>
            <a:ext cx="16421100" cy="746122"/>
          </a:xfrm>
        </p:spPr>
        <p:txBody>
          <a:bodyPr/>
          <a:lstStyle>
            <a:lvl1pPr>
              <a:defRPr sz="5600"/>
            </a:lvl1p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8" y="1740991"/>
            <a:ext cx="7906512" cy="2682430"/>
          </a:xfrm>
        </p:spPr>
        <p:txBody>
          <a:bodyPr/>
          <a:lstStyle>
            <a:lvl1pPr>
              <a:defRPr sz="2800"/>
            </a:lvl1pPr>
            <a:lvl2pPr>
              <a:defRPr sz="2800"/>
            </a:lvl2pPr>
            <a:lvl3pPr>
              <a:defRPr sz="2800"/>
            </a:lvl3pPr>
            <a:lvl4pPr>
              <a:defRPr sz="2400"/>
            </a:lvl4pPr>
            <a:lvl5pPr>
              <a:defRPr sz="2200"/>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p:cNvSpPr>
            <a:spLocks noGrp="1"/>
          </p:cNvSpPr>
          <p:nvPr>
            <p:ph sz="half" idx="2"/>
          </p:nvPr>
        </p:nvSpPr>
        <p:spPr>
          <a:xfrm>
            <a:off x="9448800" y="1740991"/>
            <a:ext cx="8077200" cy="2682430"/>
          </a:xfrm>
        </p:spPr>
        <p:txBody>
          <a:bodyPr/>
          <a:lstStyle>
            <a:lvl1pPr>
              <a:defRPr sz="2800"/>
            </a:lvl1pPr>
            <a:lvl2pPr>
              <a:defRPr sz="2800"/>
            </a:lvl2pPr>
            <a:lvl3pPr>
              <a:defRPr sz="2800"/>
            </a:lvl3pPr>
            <a:lvl4pPr>
              <a:defRPr sz="2400"/>
            </a:lvl4pPr>
            <a:lvl5pPr>
              <a:defRPr sz="2200"/>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dureka1">
    <p:bg>
      <p:bgPr>
        <a:solidFill>
          <a:srgbClr val="095A82"/>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304800" y="454029"/>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20">
                <a:buClr>
                  <a:srgbClr val="000000"/>
                </a:buClr>
                <a:buFont typeface="Arial" pitchFamily="34" charset="0"/>
                <a:buNone/>
                <a:defRPr/>
              </a:pPr>
              <a:r>
                <a:rPr lang="en-US" b="1" dirty="0">
                  <a:solidFill>
                    <a:schemeClr val="accent5"/>
                  </a:solidFill>
                  <a:latin typeface="Gill Sans"/>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0372" y="4707602"/>
            <a:ext cx="3447256" cy="871796"/>
          </a:xfrm>
          <a:prstGeom prst="rect">
            <a:avLst/>
          </a:prstGeom>
        </p:spPr>
      </p:pic>
    </p:spTree>
    <p:extLst>
      <p:ext uri="{BB962C8B-B14F-4D97-AF65-F5344CB8AC3E}">
        <p14:creationId xmlns:p14="http://schemas.microsoft.com/office/powerpoint/2010/main" val="2981741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1"/>
          <p:cNvSpPr>
            <a:spLocks noGrp="1"/>
          </p:cNvSpPr>
          <p:nvPr>
            <p:ph sz="half" idx="1"/>
          </p:nvPr>
        </p:nvSpPr>
        <p:spPr>
          <a:xfrm>
            <a:off x="932689" y="1730214"/>
            <a:ext cx="4743466" cy="2399276"/>
          </a:xfrm>
        </p:spPr>
        <p:txBody>
          <a:bodyPr/>
          <a:lstStyle>
            <a:lvl1pPr>
              <a:defRPr sz="2400"/>
            </a:lvl1pPr>
            <a:lvl2pPr marL="692030" indent="-463468">
              <a:defRPr sz="2400"/>
            </a:lvl2pPr>
            <a:lvl3pPr marL="1136452" indent="-450772">
              <a:defRPr sz="2200"/>
            </a:lvl3pPr>
            <a:lvl4pPr marL="1596748" indent="-460296">
              <a:defRPr sz="2200"/>
            </a:lvl4pPr>
            <a:lvl5pPr marL="2060216" indent="-463468">
              <a:defRPr sz="2200"/>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sz="half" idx="10"/>
          </p:nvPr>
        </p:nvSpPr>
        <p:spPr>
          <a:xfrm>
            <a:off x="6777157" y="1733164"/>
            <a:ext cx="4743466" cy="2399276"/>
          </a:xfrm>
        </p:spPr>
        <p:txBody>
          <a:bodyPr/>
          <a:lstStyle>
            <a:lvl1pPr>
              <a:defRPr sz="2400"/>
            </a:lvl1pPr>
            <a:lvl2pPr marL="685680" indent="-457120">
              <a:defRPr sz="2400"/>
            </a:lvl2pPr>
            <a:lvl3pPr marL="1136452" indent="-450772">
              <a:defRPr sz="2200"/>
            </a:lvl3pPr>
            <a:lvl4pPr marL="1596748" indent="-460296">
              <a:defRPr sz="2200"/>
            </a:lvl4pPr>
            <a:lvl5pPr marL="2060216" indent="-463468">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11"/>
          </p:nvPr>
        </p:nvSpPr>
        <p:spPr>
          <a:xfrm>
            <a:off x="12611085" y="1736112"/>
            <a:ext cx="4743466" cy="2399276"/>
          </a:xfrm>
        </p:spPr>
        <p:txBody>
          <a:bodyPr/>
          <a:lstStyle>
            <a:lvl1pPr>
              <a:defRPr sz="2400"/>
            </a:lvl1pPr>
            <a:lvl2pPr marL="685680" indent="-457120">
              <a:defRPr sz="2400"/>
            </a:lvl2pPr>
            <a:lvl3pPr marL="1136452" indent="-450772">
              <a:defRPr sz="2200"/>
            </a:lvl3pPr>
            <a:lvl4pPr marL="1596748" indent="-460296">
              <a:defRPr sz="2200"/>
            </a:lvl4pPr>
            <a:lvl5pPr marL="2060216" indent="-463468">
              <a:defRPr sz="2200"/>
            </a:lvl5pPr>
            <a:lvl6pPr>
              <a:defRPr sz="3600"/>
            </a:lvl6pPr>
            <a:lvl7pPr>
              <a:defRPr sz="3600"/>
            </a:lvl7pPr>
            <a:lvl8pPr>
              <a:defRPr sz="3600"/>
            </a:lvl8pPr>
            <a:lvl9pPr>
              <a:defRPr sz="3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Slide1">
    <p:spTree>
      <p:nvGrpSpPr>
        <p:cNvPr id="1" name=""/>
        <p:cNvGrpSpPr/>
        <p:nvPr/>
      </p:nvGrpSpPr>
      <p:grpSpPr>
        <a:xfrm>
          <a:off x="0" y="0"/>
          <a:ext cx="0" cy="0"/>
          <a:chOff x="0" y="0"/>
          <a:chExt cx="0" cy="0"/>
        </a:xfrm>
      </p:grpSpPr>
      <p:sp>
        <p:nvSpPr>
          <p:cNvPr id="4" name="Rectangle 3"/>
          <p:cNvSpPr/>
          <p:nvPr userDrawn="1"/>
        </p:nvSpPr>
        <p:spPr bwMode="auto">
          <a:xfrm>
            <a:off x="933451" y="1745785"/>
            <a:ext cx="8210550" cy="3944054"/>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1" name="Rectangle 20"/>
          <p:cNvSpPr/>
          <p:nvPr userDrawn="1"/>
        </p:nvSpPr>
        <p:spPr bwMode="auto">
          <a:xfrm>
            <a:off x="9144001" y="5658595"/>
            <a:ext cx="8210550" cy="3944054"/>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3" name="Text Placeholder 22"/>
          <p:cNvSpPr>
            <a:spLocks noGrp="1"/>
          </p:cNvSpPr>
          <p:nvPr>
            <p:ph type="body" sz="quarter" idx="10"/>
          </p:nvPr>
        </p:nvSpPr>
        <p:spPr>
          <a:xfrm>
            <a:off x="9432033" y="2119165"/>
            <a:ext cx="7922518" cy="2682430"/>
          </a:xfrm>
        </p:spPr>
        <p:txBody>
          <a:bodyPr/>
          <a:lstStyle>
            <a:lvl1pPr>
              <a:defRPr b="1">
                <a:solidFill>
                  <a:srgbClr val="F29C14"/>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Text Placeholder 22"/>
          <p:cNvSpPr>
            <a:spLocks noGrp="1"/>
          </p:cNvSpPr>
          <p:nvPr>
            <p:ph type="body" sz="quarter" idx="11"/>
          </p:nvPr>
        </p:nvSpPr>
        <p:spPr>
          <a:xfrm>
            <a:off x="933451" y="6134819"/>
            <a:ext cx="7922518" cy="2682430"/>
          </a:xfrm>
        </p:spPr>
        <p:txBody>
          <a:bodyPr/>
          <a:lstStyle>
            <a:lvl1pPr>
              <a:defRPr b="1">
                <a:solidFill>
                  <a:srgbClr val="9CBA56"/>
                </a:soli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12" hasCustomPrompt="1"/>
          </p:nvPr>
        </p:nvSpPr>
        <p:spPr>
          <a:xfrm>
            <a:off x="3237742" y="3345645"/>
            <a:ext cx="3601964" cy="772854"/>
          </a:xfrm>
        </p:spPr>
        <p:txBody>
          <a:bodyPr/>
          <a:lstStyle>
            <a:lvl1pPr>
              <a:defRPr sz="3200">
                <a:solidFill>
                  <a:schemeClr val="bg1"/>
                </a:solidFill>
              </a:defRPr>
            </a:lvl1pPr>
          </a:lstStyle>
          <a:p>
            <a:pPr lvl="0"/>
            <a:r>
              <a:rPr lang="en-US" dirty="0"/>
              <a:t>Insert Image Here</a:t>
            </a:r>
            <a:endParaRPr lang="en-IN" dirty="0"/>
          </a:p>
        </p:txBody>
      </p:sp>
      <p:sp>
        <p:nvSpPr>
          <p:cNvPr id="28" name="Text Placeholder 26"/>
          <p:cNvSpPr>
            <a:spLocks noGrp="1"/>
          </p:cNvSpPr>
          <p:nvPr>
            <p:ph type="body" sz="quarter" idx="13" hasCustomPrompt="1"/>
          </p:nvPr>
        </p:nvSpPr>
        <p:spPr>
          <a:xfrm>
            <a:off x="11448292" y="7258455"/>
            <a:ext cx="3601964" cy="772854"/>
          </a:xfrm>
        </p:spPr>
        <p:txBody>
          <a:bodyPr/>
          <a:lstStyle>
            <a:lvl1pPr>
              <a:defRPr sz="3200">
                <a:solidFill>
                  <a:schemeClr val="bg1"/>
                </a:solidFill>
              </a:defRPr>
            </a:lvl1pPr>
          </a:lstStyle>
          <a:p>
            <a:pPr lvl="0"/>
            <a:r>
              <a:rPr lang="en-US" dirty="0"/>
              <a:t>Insert Image Here</a:t>
            </a:r>
            <a:endParaRPr lang="en-IN" dirty="0"/>
          </a:p>
        </p:txBody>
      </p:sp>
      <p:sp>
        <p:nvSpPr>
          <p:cNvPr id="9" name="Title 1">
            <a:extLst>
              <a:ext uri="{FF2B5EF4-FFF2-40B4-BE49-F238E27FC236}">
                <a16:creationId xmlns:a16="http://schemas.microsoft.com/office/drawing/2014/main" id="{0F4CB306-9A11-4E52-93D8-413A5EEDB8C7}"/>
              </a:ext>
            </a:extLst>
          </p:cNvPr>
          <p:cNvSpPr>
            <a:spLocks noGrp="1"/>
          </p:cNvSpPr>
          <p:nvPr>
            <p:ph type="title"/>
          </p:nvPr>
        </p:nvSpPr>
        <p:spPr>
          <a:xfrm>
            <a:off x="933450" y="685803"/>
            <a:ext cx="16421100" cy="746122"/>
          </a:xfrm>
        </p:spPr>
        <p:txBody>
          <a:bodyPr/>
          <a:lstStyle>
            <a:lvl1pPr>
              <a:defRPr sz="5600"/>
            </a:lvl1pPr>
          </a:lstStyle>
          <a:p>
            <a:r>
              <a:rPr lang="en-US" dirty="0"/>
              <a:t>Click to edit Master title style</a:t>
            </a:r>
          </a:p>
        </p:txBody>
      </p:sp>
    </p:spTree>
    <p:extLst>
      <p:ext uri="{BB962C8B-B14F-4D97-AF65-F5344CB8AC3E}">
        <p14:creationId xmlns:p14="http://schemas.microsoft.com/office/powerpoint/2010/main" val="3813859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Slide 2">
    <p:spTree>
      <p:nvGrpSpPr>
        <p:cNvPr id="1" name=""/>
        <p:cNvGrpSpPr/>
        <p:nvPr/>
      </p:nvGrpSpPr>
      <p:grpSpPr>
        <a:xfrm>
          <a:off x="0" y="0"/>
          <a:ext cx="0" cy="0"/>
          <a:chOff x="0" y="0"/>
          <a:chExt cx="0" cy="0"/>
        </a:xfrm>
      </p:grpSpPr>
      <p:sp>
        <p:nvSpPr>
          <p:cNvPr id="2" name="Title 1"/>
          <p:cNvSpPr>
            <a:spLocks noGrp="1"/>
          </p:cNvSpPr>
          <p:nvPr>
            <p:ph type="title"/>
          </p:nvPr>
        </p:nvSpPr>
        <p:spPr>
          <a:xfrm>
            <a:off x="933450" y="685803"/>
            <a:ext cx="16421100" cy="746122"/>
          </a:xfrm>
        </p:spPr>
        <p:txBody>
          <a:bodyPr/>
          <a:lstStyle/>
          <a:p>
            <a:r>
              <a:rPr lang="en-US" dirty="0"/>
              <a:t>Click to edit Master title style</a:t>
            </a:r>
          </a:p>
        </p:txBody>
      </p:sp>
      <p:sp>
        <p:nvSpPr>
          <p:cNvPr id="3" name="Rectangle 2"/>
          <p:cNvSpPr/>
          <p:nvPr userDrawn="1"/>
        </p:nvSpPr>
        <p:spPr bwMode="auto">
          <a:xfrm>
            <a:off x="933449" y="197514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12" name="Rectangle 11"/>
          <p:cNvSpPr/>
          <p:nvPr userDrawn="1"/>
        </p:nvSpPr>
        <p:spPr bwMode="auto">
          <a:xfrm>
            <a:off x="933449" y="5575548"/>
            <a:ext cx="3257550" cy="2592288"/>
          </a:xfrm>
          <a:prstGeom prst="rect">
            <a:avLst/>
          </a:prstGeom>
          <a:solidFill>
            <a:srgbClr val="0D80B9"/>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18" name="Rectangle 17"/>
          <p:cNvSpPr/>
          <p:nvPr userDrawn="1"/>
        </p:nvSpPr>
        <p:spPr bwMode="auto">
          <a:xfrm>
            <a:off x="5282157" y="269522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19" name="Rectangle 18"/>
          <p:cNvSpPr/>
          <p:nvPr userDrawn="1"/>
        </p:nvSpPr>
        <p:spPr bwMode="auto">
          <a:xfrm>
            <a:off x="5282157" y="6295628"/>
            <a:ext cx="3257550" cy="2592288"/>
          </a:xfrm>
          <a:prstGeom prst="rect">
            <a:avLst/>
          </a:prstGeom>
          <a:solidFill>
            <a:srgbClr val="F29C14"/>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2" name="Rectangle 21"/>
          <p:cNvSpPr/>
          <p:nvPr userDrawn="1"/>
        </p:nvSpPr>
        <p:spPr bwMode="auto">
          <a:xfrm>
            <a:off x="9748293" y="197514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4" name="Rectangle 23"/>
          <p:cNvSpPr/>
          <p:nvPr userDrawn="1"/>
        </p:nvSpPr>
        <p:spPr bwMode="auto">
          <a:xfrm>
            <a:off x="9748293" y="5575548"/>
            <a:ext cx="3257550" cy="2592288"/>
          </a:xfrm>
          <a:prstGeom prst="rect">
            <a:avLst/>
          </a:prstGeom>
          <a:solidFill>
            <a:srgbClr val="9CBA5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6" name="Rectangle 25"/>
          <p:cNvSpPr/>
          <p:nvPr userDrawn="1"/>
        </p:nvSpPr>
        <p:spPr bwMode="auto">
          <a:xfrm>
            <a:off x="14092769" y="2695228"/>
            <a:ext cx="3257550" cy="3744416"/>
          </a:xfrm>
          <a:prstGeom prst="rect">
            <a:avLst/>
          </a:prstGeom>
          <a:solidFill>
            <a:srgbClr val="A6A6A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29" name="Rectangle 28"/>
          <p:cNvSpPr/>
          <p:nvPr userDrawn="1"/>
        </p:nvSpPr>
        <p:spPr bwMode="auto">
          <a:xfrm>
            <a:off x="14092769" y="6295628"/>
            <a:ext cx="3257550" cy="2592288"/>
          </a:xfrm>
          <a:prstGeom prst="rect">
            <a:avLst/>
          </a:prstGeom>
          <a:solidFill>
            <a:srgbClr val="16A996"/>
          </a:solidFill>
          <a:ln w="28575" cap="flat" cmpd="sng" algn="ctr">
            <a:no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4572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IN" sz="3600" b="0" i="0" u="none" strike="noStrike" cap="none" normalizeH="0" baseline="0" dirty="0">
              <a:ln>
                <a:noFill/>
              </a:ln>
              <a:solidFill>
                <a:schemeClr val="tx1"/>
              </a:solidFill>
              <a:effectLst/>
              <a:latin typeface="Gill Sans"/>
            </a:endParaRPr>
          </a:p>
        </p:txBody>
      </p:sp>
      <p:sp>
        <p:nvSpPr>
          <p:cNvPr id="30" name="Text Placeholder 26"/>
          <p:cNvSpPr>
            <a:spLocks noGrp="1"/>
          </p:cNvSpPr>
          <p:nvPr>
            <p:ph type="body" sz="quarter" idx="12" hasCustomPrompt="1"/>
          </p:nvPr>
        </p:nvSpPr>
        <p:spPr>
          <a:xfrm>
            <a:off x="1395198" y="2891682"/>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1" name="Text Placeholder 26"/>
          <p:cNvSpPr>
            <a:spLocks noGrp="1"/>
          </p:cNvSpPr>
          <p:nvPr>
            <p:ph type="body" sz="quarter" idx="13" hasCustomPrompt="1"/>
          </p:nvPr>
        </p:nvSpPr>
        <p:spPr>
          <a:xfrm>
            <a:off x="5743906" y="3847356"/>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2" name="Text Placeholder 26"/>
          <p:cNvSpPr>
            <a:spLocks noGrp="1"/>
          </p:cNvSpPr>
          <p:nvPr>
            <p:ph type="body" sz="quarter" idx="14" hasCustomPrompt="1"/>
          </p:nvPr>
        </p:nvSpPr>
        <p:spPr>
          <a:xfrm>
            <a:off x="10210042" y="3134152"/>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33" name="Text Placeholder 26"/>
          <p:cNvSpPr>
            <a:spLocks noGrp="1"/>
          </p:cNvSpPr>
          <p:nvPr>
            <p:ph type="body" sz="quarter" idx="15" hasCustomPrompt="1"/>
          </p:nvPr>
        </p:nvSpPr>
        <p:spPr>
          <a:xfrm>
            <a:off x="14554518" y="3847356"/>
            <a:ext cx="2334048" cy="1545708"/>
          </a:xfrm>
        </p:spPr>
        <p:txBody>
          <a:bodyPr/>
          <a:lstStyle>
            <a:lvl1pPr algn="ctr">
              <a:defRPr sz="3200">
                <a:solidFill>
                  <a:schemeClr val="bg1"/>
                </a:solidFill>
              </a:defRPr>
            </a:lvl1pPr>
          </a:lstStyle>
          <a:p>
            <a:pPr lvl="0"/>
            <a:r>
              <a:rPr lang="en-US" dirty="0"/>
              <a:t>Insert Image Here</a:t>
            </a:r>
            <a:endParaRPr lang="en-IN" dirty="0"/>
          </a:p>
        </p:txBody>
      </p:sp>
      <p:sp>
        <p:nvSpPr>
          <p:cNvPr id="8" name="Text Placeholder 7"/>
          <p:cNvSpPr>
            <a:spLocks noGrp="1"/>
          </p:cNvSpPr>
          <p:nvPr>
            <p:ph type="body" sz="quarter" idx="16" hasCustomPrompt="1"/>
          </p:nvPr>
        </p:nvSpPr>
        <p:spPr>
          <a:xfrm>
            <a:off x="1159117" y="5720636"/>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6" name="Text Placeholder 7"/>
          <p:cNvSpPr>
            <a:spLocks noGrp="1"/>
          </p:cNvSpPr>
          <p:nvPr>
            <p:ph type="body" sz="quarter" idx="17" hasCustomPrompt="1"/>
          </p:nvPr>
        </p:nvSpPr>
        <p:spPr>
          <a:xfrm>
            <a:off x="5513933" y="6428908"/>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8" name="Text Placeholder 7"/>
          <p:cNvSpPr>
            <a:spLocks noGrp="1"/>
          </p:cNvSpPr>
          <p:nvPr>
            <p:ph type="body" sz="quarter" idx="18" hasCustomPrompt="1"/>
          </p:nvPr>
        </p:nvSpPr>
        <p:spPr>
          <a:xfrm>
            <a:off x="9955141" y="5709146"/>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
        <p:nvSpPr>
          <p:cNvPr id="39" name="Text Placeholder 7"/>
          <p:cNvSpPr>
            <a:spLocks noGrp="1"/>
          </p:cNvSpPr>
          <p:nvPr>
            <p:ph type="body" sz="quarter" idx="19" hasCustomPrompt="1"/>
          </p:nvPr>
        </p:nvSpPr>
        <p:spPr>
          <a:xfrm>
            <a:off x="14303849" y="6454686"/>
            <a:ext cx="2798550" cy="2332256"/>
          </a:xfrm>
        </p:spPr>
        <p:txBody>
          <a:bodyPr/>
          <a:lstStyle>
            <a:lvl1pPr marL="0" marR="0" indent="15874" algn="ctr" defTabSz="457120" rtl="0" eaLnBrk="1" fontAlgn="base" latinLnBrk="0" hangingPunct="1">
              <a:lnSpc>
                <a:spcPct val="150000"/>
              </a:lnSpc>
              <a:spcBef>
                <a:spcPts val="1350"/>
              </a:spcBef>
              <a:spcAft>
                <a:spcPct val="0"/>
              </a:spcAft>
              <a:buClr>
                <a:srgbClr val="000000"/>
              </a:buClr>
              <a:buSzTx/>
              <a:buFont typeface="Arial" charset="0"/>
              <a:buNone/>
              <a:tabLst/>
              <a:defRPr sz="2800">
                <a:solidFill>
                  <a:schemeClr val="bg1"/>
                </a:solidFill>
              </a:defRPr>
            </a:lvl1pPr>
            <a:lvl2pPr>
              <a:defRPr sz="2800"/>
            </a:lvl2pPr>
            <a:lvl3pPr>
              <a:defRPr sz="2800"/>
            </a:lvl3pPr>
            <a:lvl4pPr>
              <a:defRPr sz="2400"/>
            </a:lvl4pPr>
            <a:lvl5pPr>
              <a:defRPr sz="2200"/>
            </a:lvl5pPr>
          </a:lstStyle>
          <a:p>
            <a:pPr lvl="0"/>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a:p>
            <a:pPr marL="0" marR="0" lvl="0" indent="15874" algn="ctr" defTabSz="457120" rtl="0" eaLnBrk="1" fontAlgn="base" latinLnBrk="0" hangingPunct="1">
              <a:lnSpc>
                <a:spcPct val="150000"/>
              </a:lnSpc>
              <a:spcBef>
                <a:spcPts val="1350"/>
              </a:spcBef>
              <a:spcAft>
                <a:spcPct val="0"/>
              </a:spcAft>
              <a:buClr>
                <a:srgbClr val="000000"/>
              </a:buClr>
              <a:buSzTx/>
              <a:buFont typeface="Arial" charset="0"/>
              <a:buNone/>
              <a:tabLst/>
              <a:defRPr/>
            </a:pPr>
            <a:r>
              <a:rPr lang="en-US" dirty="0"/>
              <a:t>Insert Text here</a:t>
            </a:r>
          </a:p>
        </p:txBody>
      </p:sp>
    </p:spTree>
    <p:extLst>
      <p:ext uri="{BB962C8B-B14F-4D97-AF65-F5344CB8AC3E}">
        <p14:creationId xmlns:p14="http://schemas.microsoft.com/office/powerpoint/2010/main" val="3093216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urse Templat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3749498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bjectives2">
  <p:cSld name="1_Objectives2">
    <p:spTree>
      <p:nvGrpSpPr>
        <p:cNvPr id="1" name="Shape 34"/>
        <p:cNvGrpSpPr/>
        <p:nvPr/>
      </p:nvGrpSpPr>
      <p:grpSpPr>
        <a:xfrm>
          <a:off x="0" y="0"/>
          <a:ext cx="0" cy="0"/>
          <a:chOff x="0" y="0"/>
          <a:chExt cx="0" cy="0"/>
        </a:xfrm>
      </p:grpSpPr>
      <p:cxnSp>
        <p:nvCxnSpPr>
          <p:cNvPr id="35" name="Google Shape;35;p94"/>
          <p:cNvCxnSpPr/>
          <p:nvPr/>
        </p:nvCxnSpPr>
        <p:spPr>
          <a:xfrm>
            <a:off x="933450" y="1714500"/>
            <a:ext cx="16421100" cy="0"/>
          </a:xfrm>
          <a:prstGeom prst="straightConnector1">
            <a:avLst/>
          </a:prstGeom>
          <a:noFill/>
          <a:ln w="28575" cap="flat" cmpd="sng">
            <a:solidFill>
              <a:srgbClr val="065180"/>
            </a:solidFill>
            <a:prstDash val="solid"/>
            <a:round/>
            <a:headEnd type="none" w="sm" len="sm"/>
            <a:tailEnd type="none" w="sm" len="sm"/>
          </a:ln>
        </p:spPr>
      </p:cxnSp>
      <p:sp>
        <p:nvSpPr>
          <p:cNvPr id="36" name="Google Shape;36;p94"/>
          <p:cNvSpPr txBox="1">
            <a:spLocks noGrp="1"/>
          </p:cNvSpPr>
          <p:nvPr>
            <p:ph type="body" idx="1"/>
          </p:nvPr>
        </p:nvSpPr>
        <p:spPr>
          <a:xfrm>
            <a:off x="933451" y="1749769"/>
            <a:ext cx="9650710" cy="6623050"/>
          </a:xfrm>
          <a:prstGeom prst="rect">
            <a:avLst/>
          </a:prstGeom>
          <a:noFill/>
          <a:ln>
            <a:noFill/>
          </a:ln>
        </p:spPr>
        <p:txBody>
          <a:bodyPr spcFirstLastPara="1" wrap="square" lIns="16925" tIns="16925" rIns="16925" bIns="16925" anchor="t" anchorCtr="0">
            <a:spAutoFit/>
          </a:bodyPr>
          <a:lstStyle>
            <a:lvl1pPr marL="457200" lvl="0" indent="-406400" algn="l">
              <a:lnSpc>
                <a:spcPct val="150000"/>
              </a:lnSpc>
              <a:spcBef>
                <a:spcPts val="1350"/>
              </a:spcBef>
              <a:spcAft>
                <a:spcPts val="0"/>
              </a:spcAft>
              <a:buClr>
                <a:srgbClr val="095A82"/>
              </a:buClr>
              <a:buSzPts val="2800"/>
              <a:buFont typeface="Noto Sans Symbols"/>
              <a:buChar char="▪"/>
              <a:defRPr/>
            </a:lvl1pPr>
            <a:lvl2pPr marL="914400" lvl="1" indent="-342900" algn="l">
              <a:spcBef>
                <a:spcPts val="1350"/>
              </a:spcBef>
              <a:spcAft>
                <a:spcPts val="0"/>
              </a:spcAft>
              <a:buSzPts val="1800"/>
              <a:buChar char="•"/>
              <a:defRPr/>
            </a:lvl2pPr>
            <a:lvl3pPr marL="1371600" lvl="2" indent="-342900" algn="l">
              <a:spcBef>
                <a:spcPts val="676"/>
              </a:spcBef>
              <a:spcAft>
                <a:spcPts val="0"/>
              </a:spcAft>
              <a:buSzPts val="1800"/>
              <a:buChar char="–"/>
              <a:defRPr/>
            </a:lvl3pPr>
            <a:lvl4pPr marL="1828800" lvl="3" indent="-280035" algn="l">
              <a:spcBef>
                <a:spcPts val="360"/>
              </a:spcBef>
              <a:spcAft>
                <a:spcPts val="0"/>
              </a:spcAft>
              <a:buSzPts val="810"/>
              <a:buChar char="—"/>
              <a:defRPr/>
            </a:lvl4pPr>
            <a:lvl5pPr marL="2286000" lvl="4" indent="-291464" algn="l">
              <a:spcBef>
                <a:spcPts val="360"/>
              </a:spcBef>
              <a:spcAft>
                <a:spcPts val="0"/>
              </a:spcAft>
              <a:buSzPts val="990"/>
              <a:buChar char="—"/>
              <a:defRPr/>
            </a:lvl5pPr>
            <a:lvl6pPr marL="2743200" lvl="5" indent="-291464" algn="l">
              <a:spcBef>
                <a:spcPts val="360"/>
              </a:spcBef>
              <a:spcAft>
                <a:spcPts val="0"/>
              </a:spcAft>
              <a:buSzPts val="990"/>
              <a:buChar char="—"/>
              <a:defRPr/>
            </a:lvl6pPr>
            <a:lvl7pPr marL="3200400" lvl="6" indent="-291464" algn="l">
              <a:spcBef>
                <a:spcPts val="360"/>
              </a:spcBef>
              <a:spcAft>
                <a:spcPts val="0"/>
              </a:spcAft>
              <a:buSzPts val="990"/>
              <a:buChar char="—"/>
              <a:defRPr/>
            </a:lvl7pPr>
            <a:lvl8pPr marL="3657600" lvl="7" indent="-291465" algn="l">
              <a:spcBef>
                <a:spcPts val="360"/>
              </a:spcBef>
              <a:spcAft>
                <a:spcPts val="0"/>
              </a:spcAft>
              <a:buSzPts val="990"/>
              <a:buChar char="—"/>
              <a:defRPr/>
            </a:lvl8pPr>
            <a:lvl9pPr marL="4114800" lvl="8" indent="-291465" algn="l">
              <a:spcBef>
                <a:spcPts val="360"/>
              </a:spcBef>
              <a:spcAft>
                <a:spcPts val="0"/>
              </a:spcAft>
              <a:buSzPts val="990"/>
              <a:buChar char="—"/>
              <a:defRPr/>
            </a:lvl9pPr>
          </a:lstStyle>
          <a:p>
            <a:endParaRPr/>
          </a:p>
        </p:txBody>
      </p:sp>
      <p:pic>
        <p:nvPicPr>
          <p:cNvPr id="37" name="Google Shape;37;p94"/>
          <p:cNvPicPr preferRelativeResize="0"/>
          <p:nvPr/>
        </p:nvPicPr>
        <p:blipFill rotWithShape="1">
          <a:blip r:embed="rId2">
            <a:alphaModFix/>
          </a:blip>
          <a:srcRect/>
          <a:stretch/>
        </p:blipFill>
        <p:spPr>
          <a:xfrm>
            <a:off x="12456368" y="3225943"/>
            <a:ext cx="3744416" cy="5152198"/>
          </a:xfrm>
          <a:prstGeom prst="rect">
            <a:avLst/>
          </a:prstGeom>
          <a:noFill/>
          <a:ln>
            <a:noFill/>
          </a:ln>
        </p:spPr>
      </p:pic>
      <p:sp>
        <p:nvSpPr>
          <p:cNvPr id="38" name="Google Shape;38;p94"/>
          <p:cNvSpPr txBox="1">
            <a:spLocks noGrp="1"/>
          </p:cNvSpPr>
          <p:nvPr>
            <p:ph type="title"/>
          </p:nvPr>
        </p:nvSpPr>
        <p:spPr>
          <a:xfrm>
            <a:off x="933450" y="685803"/>
            <a:ext cx="16421100" cy="746122"/>
          </a:xfrm>
          <a:prstGeom prst="rect">
            <a:avLst/>
          </a:prstGeom>
          <a:noFill/>
          <a:ln>
            <a:noFill/>
          </a:ln>
        </p:spPr>
        <p:txBody>
          <a:bodyPr spcFirstLastPara="1" wrap="square" lIns="16925" tIns="16925" rIns="16925" bIns="16925" anchor="ctr" anchorCtr="0">
            <a:noAutofit/>
          </a:bodyPr>
          <a:lstStyle>
            <a:lvl1pPr lvl="0" algn="l">
              <a:spcBef>
                <a:spcPts val="1120"/>
              </a:spcBef>
              <a:spcAft>
                <a:spcPts val="0"/>
              </a:spcAft>
              <a:buSzPts val="1400"/>
              <a:buNone/>
              <a:defRPr sz="5600"/>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ctr">
              <a:spcBef>
                <a:spcPts val="360"/>
              </a:spcBef>
              <a:spcAft>
                <a:spcPts val="0"/>
              </a:spcAft>
              <a:buSzPts val="1400"/>
              <a:buNone/>
              <a:defRPr/>
            </a:lvl6pPr>
            <a:lvl7pPr lvl="6" algn="ctr">
              <a:spcBef>
                <a:spcPts val="360"/>
              </a:spcBef>
              <a:spcAft>
                <a:spcPts val="0"/>
              </a:spcAft>
              <a:buSzPts val="1400"/>
              <a:buNone/>
              <a:defRPr/>
            </a:lvl7pPr>
            <a:lvl8pPr lvl="7" algn="ctr">
              <a:spcBef>
                <a:spcPts val="360"/>
              </a:spcBef>
              <a:spcAft>
                <a:spcPts val="0"/>
              </a:spcAft>
              <a:buSzPts val="1400"/>
              <a:buNone/>
              <a:defRPr/>
            </a:lvl8pPr>
            <a:lvl9pPr lvl="8" algn="ctr">
              <a:spcBef>
                <a:spcPts val="360"/>
              </a:spcBef>
              <a:spcAft>
                <a:spcPts val="0"/>
              </a:spcAft>
              <a:buSzPts val="1400"/>
              <a:buNone/>
              <a:defRPr/>
            </a:lvl9pPr>
          </a:lstStyle>
          <a:p>
            <a:endParaRPr/>
          </a:p>
        </p:txBody>
      </p:sp>
    </p:spTree>
    <p:extLst>
      <p:ext uri="{BB962C8B-B14F-4D97-AF65-F5344CB8AC3E}">
        <p14:creationId xmlns:p14="http://schemas.microsoft.com/office/powerpoint/2010/main" val="26693361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urse Templat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5" name="Text Placeholder 4"/>
          <p:cNvSpPr>
            <a:spLocks noGrp="1"/>
          </p:cNvSpPr>
          <p:nvPr>
            <p:ph type="body" sz="quarter" idx="10" hasCustomPrompt="1"/>
          </p:nvPr>
        </p:nvSpPr>
        <p:spPr>
          <a:xfrm>
            <a:off x="2087217" y="4937760"/>
            <a:ext cx="15552538" cy="1346448"/>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23861370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urse Template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6" name="Text Placeholder 4"/>
          <p:cNvSpPr>
            <a:spLocks noGrp="1"/>
          </p:cNvSpPr>
          <p:nvPr>
            <p:ph type="body" sz="quarter" idx="10" hasCustomPrompt="1"/>
          </p:nvPr>
        </p:nvSpPr>
        <p:spPr>
          <a:xfrm>
            <a:off x="0" y="4937760"/>
            <a:ext cx="18288000" cy="1346448"/>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7"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34555387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urse Template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0" y="4855468"/>
            <a:ext cx="18217007" cy="1584772"/>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35028730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urse Template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latin typeface="Gill Sans"/>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Gill Sans"/>
              </a:defRPr>
            </a:lvl1pPr>
          </a:lstStyle>
          <a:p>
            <a:r>
              <a:rPr lang="en-US" dirty="0"/>
              <a:t>Add Course Logo Here</a:t>
            </a:r>
            <a:endParaRPr lang="en-IN" dirty="0"/>
          </a:p>
        </p:txBody>
      </p:sp>
    </p:spTree>
    <p:extLst>
      <p:ext uri="{BB962C8B-B14F-4D97-AF65-F5344CB8AC3E}">
        <p14:creationId xmlns:p14="http://schemas.microsoft.com/office/powerpoint/2010/main" val="21005554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urse Templat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591032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Edureka2">
    <p:bg>
      <p:bgPr>
        <a:solidFill>
          <a:schemeClr val="bg1"/>
        </a:solidFill>
        <a:effectLst/>
      </p:bgPr>
    </p:bg>
    <p:spTree>
      <p:nvGrpSpPr>
        <p:cNvPr id="1" name=""/>
        <p:cNvGrpSpPr/>
        <p:nvPr/>
      </p:nvGrpSpPr>
      <p:grpSpPr>
        <a:xfrm>
          <a:off x="0" y="0"/>
          <a:ext cx="0" cy="0"/>
          <a:chOff x="0" y="0"/>
          <a:chExt cx="0" cy="0"/>
        </a:xfrm>
      </p:grpSpPr>
      <p:grpSp>
        <p:nvGrpSpPr>
          <p:cNvPr id="5" name="Group 16" hidden="1"/>
          <p:cNvGrpSpPr>
            <a:grpSpLocks/>
          </p:cNvGrpSpPr>
          <p:nvPr userDrawn="1"/>
        </p:nvGrpSpPr>
        <p:grpSpPr bwMode="auto">
          <a:xfrm>
            <a:off x="304800" y="454029"/>
            <a:ext cx="17703800" cy="9010650"/>
            <a:chOff x="152400" y="301083"/>
            <a:chExt cx="8851392" cy="6008894"/>
          </a:xfrm>
        </p:grpSpPr>
        <p:sp>
          <p:nvSpPr>
            <p:cNvPr id="6" name="User95_Instruction_Box" hidden="1"/>
            <p:cNvSpPr>
              <a:spLocks noChangeArrowheads="1"/>
            </p:cNvSpPr>
            <p:nvPr/>
          </p:nvSpPr>
          <p:spPr bwMode="gray">
            <a:xfrm>
              <a:off x="4190768" y="307434"/>
              <a:ext cx="1998548" cy="1189922"/>
            </a:xfrm>
            <a:prstGeom prst="rect">
              <a:avLst/>
            </a:prstGeom>
            <a:noFill/>
            <a:ln w="9525">
              <a:noFill/>
              <a:miter lim="800000"/>
              <a:headEnd/>
              <a:tailEnd/>
            </a:ln>
            <a:effectLst/>
          </p:spPr>
          <p:txBody>
            <a:bodyPr lIns="12700" tIns="12700" rIns="12700" bIns="12700" anchor="ctr"/>
            <a:lstStyle/>
            <a:p>
              <a:pPr algn="r" defTabSz="457120">
                <a:buClr>
                  <a:srgbClr val="000000"/>
                </a:buClr>
                <a:buFont typeface="Arial" pitchFamily="34" charset="0"/>
                <a:buNone/>
                <a:defRPr/>
              </a:pPr>
              <a:r>
                <a:rPr lang="en-US" b="1" dirty="0">
                  <a:solidFill>
                    <a:schemeClr val="accent5"/>
                  </a:solidFill>
                  <a:latin typeface="Gill Sans"/>
                  <a:cs typeface="+mn-cs"/>
                </a:rPr>
                <a:t>Insert the correct lesson number in the Title Master.</a:t>
              </a:r>
            </a:p>
          </p:txBody>
        </p:sp>
        <p:grpSp>
          <p:nvGrpSpPr>
            <p:cNvPr id="7" name="Group 14" hidden="1"/>
            <p:cNvGrpSpPr>
              <a:grpSpLocks/>
            </p:cNvGrpSpPr>
            <p:nvPr userDrawn="1"/>
          </p:nvGrpSpPr>
          <p:grpSpPr bwMode="auto">
            <a:xfrm>
              <a:off x="152400" y="301083"/>
              <a:ext cx="8851392" cy="6008894"/>
              <a:chOff x="152400" y="301083"/>
              <a:chExt cx="8851392" cy="6008894"/>
            </a:xfrm>
          </p:grpSpPr>
          <p:sp>
            <p:nvSpPr>
              <p:cNvPr id="9" name="Rectangle 1057" hidden="1"/>
              <p:cNvSpPr>
                <a:spLocks noChangeArrowheads="1"/>
              </p:cNvSpPr>
              <p:nvPr/>
            </p:nvSpPr>
            <p:spPr bwMode="auto">
              <a:xfrm>
                <a:off x="152400" y="301083"/>
                <a:ext cx="8851392" cy="594961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10" name="Delete_Instruction_Box" hidden="1"/>
              <p:cNvSpPr>
                <a:spLocks noChangeArrowheads="1"/>
              </p:cNvSpPr>
              <p:nvPr userDrawn="1"/>
            </p:nvSpPr>
            <p:spPr bwMode="gray">
              <a:xfrm>
                <a:off x="3959007" y="6235871"/>
                <a:ext cx="4846360" cy="74106"/>
              </a:xfrm>
              <a:prstGeom prst="rect">
                <a:avLst/>
              </a:prstGeom>
              <a:solidFill>
                <a:schemeClr val="accent6">
                  <a:lumMod val="20000"/>
                  <a:lumOff val="80000"/>
                </a:schemeClr>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rPr>
                  <a:t>[ Use "CD Tools &gt; Guides" macro to hide and show otherwise go to the Slide Master and hide the shape]</a:t>
                </a:r>
              </a:p>
            </p:txBody>
          </p:sp>
        </p:grpSp>
        <p:sp>
          <p:nvSpPr>
            <p:cNvPr id="8" name="Isosceles Triangle 7" hidden="1"/>
            <p:cNvSpPr/>
            <p:nvPr userDrawn="1"/>
          </p:nvSpPr>
          <p:spPr bwMode="auto">
            <a:xfrm rot="5400000">
              <a:off x="6095483" y="684408"/>
              <a:ext cx="990896" cy="533369"/>
            </a:xfrm>
            <a:prstGeom prst="triangle">
              <a:avLst/>
            </a:prstGeom>
            <a:solidFill>
              <a:schemeClr val="accent6">
                <a:lumMod val="20000"/>
                <a:lumOff val="80000"/>
              </a:schemeClr>
            </a:solidFill>
            <a:ln w="28575" cap="flat" cmpd="sng" algn="ctr">
              <a:noFill/>
              <a:prstDash val="solid"/>
              <a:round/>
              <a:headEnd type="none" w="sm" len="sm"/>
              <a:tailEnd type="none" w="sm" len="sm"/>
            </a:ln>
            <a:effectLst/>
          </p:spPr>
          <p:txBody>
            <a:bodyPr/>
            <a:lstStyle/>
            <a:p>
              <a:pPr algn="ctr" defTabSz="457120">
                <a:spcBef>
                  <a:spcPct val="20000"/>
                </a:spcBef>
                <a:buClr>
                  <a:srgbClr val="FF0000"/>
                </a:buClr>
                <a:buFont typeface="Arial" pitchFamily="34" charset="0"/>
                <a:buNone/>
                <a:defRPr/>
              </a:pPr>
              <a:endParaRPr lang="en-US" dirty="0">
                <a:latin typeface="Gill Sans"/>
              </a:endParaRPr>
            </a:p>
          </p:txBody>
        </p:sp>
      </p:gr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21551" y="4707900"/>
            <a:ext cx="3444898" cy="871200"/>
          </a:xfrm>
          <a:prstGeom prst="rect">
            <a:avLst/>
          </a:prstGeom>
        </p:spPr>
      </p:pic>
    </p:spTree>
    <p:extLst>
      <p:ext uri="{BB962C8B-B14F-4D97-AF65-F5344CB8AC3E}">
        <p14:creationId xmlns:p14="http://schemas.microsoft.com/office/powerpoint/2010/main" val="690406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urse Templat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1"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1665905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urse Template 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2362844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urse Template 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1916108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urse Template 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695092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urse Template 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31733861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urse Template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05106" y="246956"/>
            <a:ext cx="2877788" cy="727780"/>
          </a:xfrm>
          <a:prstGeom prst="rect">
            <a:avLst/>
          </a:prstGeom>
        </p:spPr>
      </p:pic>
      <p:sp>
        <p:nvSpPr>
          <p:cNvPr id="3" name="Text Placeholder 4"/>
          <p:cNvSpPr>
            <a:spLocks noGrp="1"/>
          </p:cNvSpPr>
          <p:nvPr>
            <p:ph type="body" sz="quarter" idx="10" hasCustomPrompt="1"/>
          </p:nvPr>
        </p:nvSpPr>
        <p:spPr>
          <a:xfrm>
            <a:off x="1367733" y="4937760"/>
            <a:ext cx="15552538" cy="1346448"/>
          </a:xfrm>
          <a:prstGeom prst="rect">
            <a:avLst/>
          </a:prstGeom>
        </p:spPr>
        <p:txBody>
          <a:bodyPr anchor="ctr"/>
          <a:lstStyle>
            <a:lvl1pPr marL="0" indent="0" algn="ctr">
              <a:buNone/>
              <a:defRPr sz="7200" b="1">
                <a:solidFill>
                  <a:schemeClr val="bg1"/>
                </a:solidFill>
              </a:defRPr>
            </a:lvl1pPr>
          </a:lstStyle>
          <a:p>
            <a:pPr lvl="0"/>
            <a:r>
              <a:rPr lang="en-US" dirty="0"/>
              <a:t>Add Module Name</a:t>
            </a:r>
            <a:endParaRPr lang="en-IN" dirty="0"/>
          </a:p>
        </p:txBody>
      </p:sp>
      <p:sp>
        <p:nvSpPr>
          <p:cNvPr id="4" name="Picture Placeholder 6"/>
          <p:cNvSpPr>
            <a:spLocks noGrp="1"/>
          </p:cNvSpPr>
          <p:nvPr>
            <p:ph type="pic" sz="quarter" idx="11" hasCustomPrompt="1"/>
          </p:nvPr>
        </p:nvSpPr>
        <p:spPr>
          <a:xfrm>
            <a:off x="7632465" y="1831132"/>
            <a:ext cx="3023070" cy="2879724"/>
          </a:xfrm>
          <a:prstGeom prst="rect">
            <a:avLst/>
          </a:prstGeom>
        </p:spPr>
        <p:txBody>
          <a:bodyPr/>
          <a:lstStyle>
            <a:lvl1pPr marL="0" indent="0" algn="ctr">
              <a:buNone/>
              <a:defRPr sz="2800" b="0" i="0">
                <a:solidFill>
                  <a:schemeClr val="bg1"/>
                </a:solidFill>
                <a:latin typeface="+mj-lt"/>
              </a:defRPr>
            </a:lvl1pPr>
          </a:lstStyle>
          <a:p>
            <a:r>
              <a:rPr lang="en-US" dirty="0"/>
              <a:t>Add Course Logo Here</a:t>
            </a:r>
            <a:endParaRPr lang="en-IN" dirty="0"/>
          </a:p>
        </p:txBody>
      </p:sp>
    </p:spTree>
    <p:extLst>
      <p:ext uri="{BB962C8B-B14F-4D97-AF65-F5344CB8AC3E}">
        <p14:creationId xmlns:p14="http://schemas.microsoft.com/office/powerpoint/2010/main" val="614899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5209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585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Slide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6032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Slide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63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933450" y="1740005"/>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Tree>
    <p:custDataLst>
      <p:tags r:id="rId1"/>
    </p:custData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Slide3">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669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Feedback">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8"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0922" y="253582"/>
            <a:ext cx="17704976" cy="9357528"/>
          </a:xfrm>
          <a:prstGeom prst="rect">
            <a:avLst/>
          </a:prstGeom>
        </p:spPr>
      </p:pic>
      <p:sp>
        <p:nvSpPr>
          <p:cNvPr id="14" name="Rectangle 13"/>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7255774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pic>
        <p:nvPicPr>
          <p:cNvPr id="17" name="Picture 16"/>
          <p:cNvPicPr>
            <a:picLocks noChangeAspect="1"/>
          </p:cNvPicPr>
          <p:nvPr userDrawn="1"/>
        </p:nvPicPr>
        <p:blipFill rotWithShape="1">
          <a:blip r:embed="rId2">
            <a:extLst>
              <a:ext uri="{28A0092B-C50C-407E-A947-70E740481C1C}">
                <a14:useLocalDpi xmlns:a14="http://schemas.microsoft.com/office/drawing/2010/main" val="0"/>
              </a:ext>
            </a:extLst>
          </a:blip>
          <a:srcRect l="1" r="4362"/>
          <a:stretch/>
        </p:blipFill>
        <p:spPr>
          <a:xfrm>
            <a:off x="292102" y="247652"/>
            <a:ext cx="17703796" cy="9360344"/>
          </a:xfrm>
          <a:prstGeom prst="rect">
            <a:avLst/>
          </a:prstGeom>
        </p:spPr>
      </p:pic>
      <p:sp>
        <p:nvSpPr>
          <p:cNvPr id="12" name="Rectangle 11"/>
          <p:cNvSpPr/>
          <p:nvPr userDrawn="1"/>
        </p:nvSpPr>
        <p:spPr bwMode="auto">
          <a:xfrm>
            <a:off x="1060704" y="9454868"/>
            <a:ext cx="2275304" cy="832145"/>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91440" tIns="45720" rIns="91440" bIns="4572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14"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pic>
        <p:nvPicPr>
          <p:cNvPr id="15" name="Picture 14">
            <a:extLst>
              <a:ext uri="{FF2B5EF4-FFF2-40B4-BE49-F238E27FC236}">
                <a16:creationId xmlns:a16="http://schemas.microsoft.com/office/drawing/2014/main" id="{F1002EFC-0E3C-44D5-9779-1799F32B6F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2743880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14" name="Rectangle 13"/>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11"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pic>
        <p:nvPicPr>
          <p:cNvPr id="10" name="Picture 9">
            <a:extLst>
              <a:ext uri="{FF2B5EF4-FFF2-40B4-BE49-F238E27FC236}">
                <a16:creationId xmlns:a16="http://schemas.microsoft.com/office/drawing/2014/main" id="{2FA98C60-8BF1-4CCF-88AB-2508A90AE6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32395431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4" name="Oval 13"/>
          <p:cNvSpPr/>
          <p:nvPr userDrawn="1"/>
        </p:nvSpPr>
        <p:spPr>
          <a:xfrm>
            <a:off x="803707" y="3017911"/>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1</a:t>
            </a:r>
            <a:endParaRPr lang="en-IN" sz="2800" b="0" i="0" dirty="0">
              <a:solidFill>
                <a:srgbClr val="095A82"/>
              </a:solidFill>
              <a:latin typeface="Gill Sans"/>
            </a:endParaRPr>
          </a:p>
        </p:txBody>
      </p:sp>
      <p:sp>
        <p:nvSpPr>
          <p:cNvPr id="55" name="Oval 54"/>
          <p:cNvSpPr/>
          <p:nvPr userDrawn="1"/>
        </p:nvSpPr>
        <p:spPr>
          <a:xfrm>
            <a:off x="803707" y="5247043"/>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3</a:t>
            </a:r>
            <a:endParaRPr lang="en-IN" sz="2800" b="0" i="0" dirty="0">
              <a:latin typeface="Gill Sans"/>
            </a:endParaRPr>
          </a:p>
        </p:txBody>
      </p:sp>
      <p:sp>
        <p:nvSpPr>
          <p:cNvPr id="59" name="Oval 58"/>
          <p:cNvSpPr/>
          <p:nvPr userDrawn="1"/>
        </p:nvSpPr>
        <p:spPr>
          <a:xfrm>
            <a:off x="803707" y="636160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4</a:t>
            </a:r>
            <a:endParaRPr lang="en-IN" sz="2800" b="0" i="0" dirty="0">
              <a:latin typeface="Gill Sans"/>
            </a:endParaRPr>
          </a:p>
        </p:txBody>
      </p:sp>
      <p:sp>
        <p:nvSpPr>
          <p:cNvPr id="60" name="Oval 59"/>
          <p:cNvSpPr/>
          <p:nvPr userDrawn="1"/>
        </p:nvSpPr>
        <p:spPr>
          <a:xfrm>
            <a:off x="803707" y="413247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2</a:t>
            </a:r>
            <a:endParaRPr lang="en-IN" sz="2800" b="0" i="0" dirty="0">
              <a:latin typeface="Gill Sans"/>
            </a:endParaRPr>
          </a:p>
        </p:txBody>
      </p:sp>
      <p:cxnSp>
        <p:nvCxnSpPr>
          <p:cNvPr id="18" name="Straight Connector 17"/>
          <p:cNvCxnSpPr>
            <a:stCxn id="14" idx="4"/>
          </p:cNvCxnSpPr>
          <p:nvPr userDrawn="1"/>
        </p:nvCxnSpPr>
        <p:spPr>
          <a:xfrm>
            <a:off x="1090201" y="3590899"/>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90201" y="4705465"/>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090201" y="5820031"/>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userDrawn="1">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pic>
        <p:nvPicPr>
          <p:cNvPr id="28" name="Picture 27">
            <a:extLst>
              <a:ext uri="{FF2B5EF4-FFF2-40B4-BE49-F238E27FC236}">
                <a16:creationId xmlns:a16="http://schemas.microsoft.com/office/drawing/2014/main" id="{7E3E5238-D370-4E5D-A9A3-F40E9B82AF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extLst>
      <p:ext uri="{BB962C8B-B14F-4D97-AF65-F5344CB8AC3E}">
        <p14:creationId xmlns:p14="http://schemas.microsoft.com/office/powerpoint/2010/main" val="39190873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userDrawn="1">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pic>
        <p:nvPicPr>
          <p:cNvPr id="27" name="Picture 26">
            <a:extLst>
              <a:ext uri="{FF2B5EF4-FFF2-40B4-BE49-F238E27FC236}">
                <a16:creationId xmlns:a16="http://schemas.microsoft.com/office/drawing/2014/main" id="{CFF3B49F-8C05-434C-AE1E-E1CFF4B27C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28" name="Oval 27">
            <a:extLst>
              <a:ext uri="{FF2B5EF4-FFF2-40B4-BE49-F238E27FC236}">
                <a16:creationId xmlns:a16="http://schemas.microsoft.com/office/drawing/2014/main" id="{401358DA-A963-45FE-B16A-31925C13C476}"/>
              </a:ext>
            </a:extLst>
          </p:cNvPr>
          <p:cNvSpPr/>
          <p:nvPr userDrawn="1"/>
        </p:nvSpPr>
        <p:spPr>
          <a:xfrm>
            <a:off x="803707" y="3017911"/>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1</a:t>
            </a:r>
            <a:endParaRPr lang="en-IN" sz="2800" b="0" i="0" dirty="0">
              <a:solidFill>
                <a:schemeClr val="bg1"/>
              </a:solidFill>
              <a:latin typeface="Gill Sans"/>
            </a:endParaRPr>
          </a:p>
        </p:txBody>
      </p:sp>
      <p:sp>
        <p:nvSpPr>
          <p:cNvPr id="29" name="Oval 28">
            <a:extLst>
              <a:ext uri="{FF2B5EF4-FFF2-40B4-BE49-F238E27FC236}">
                <a16:creationId xmlns:a16="http://schemas.microsoft.com/office/drawing/2014/main" id="{E50B767D-E40C-4AD2-82E3-DC70811476E6}"/>
              </a:ext>
            </a:extLst>
          </p:cNvPr>
          <p:cNvSpPr/>
          <p:nvPr userDrawn="1"/>
        </p:nvSpPr>
        <p:spPr>
          <a:xfrm>
            <a:off x="803707" y="5247043"/>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3</a:t>
            </a:r>
            <a:endParaRPr lang="en-IN" sz="2800" b="0" i="0" dirty="0">
              <a:latin typeface="Gill Sans"/>
            </a:endParaRPr>
          </a:p>
        </p:txBody>
      </p:sp>
      <p:sp>
        <p:nvSpPr>
          <p:cNvPr id="30" name="Oval 29">
            <a:extLst>
              <a:ext uri="{FF2B5EF4-FFF2-40B4-BE49-F238E27FC236}">
                <a16:creationId xmlns:a16="http://schemas.microsoft.com/office/drawing/2014/main" id="{007B6472-2F31-4921-A9C1-9290B0928979}"/>
              </a:ext>
            </a:extLst>
          </p:cNvPr>
          <p:cNvSpPr/>
          <p:nvPr userDrawn="1"/>
        </p:nvSpPr>
        <p:spPr>
          <a:xfrm>
            <a:off x="803707" y="636160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4</a:t>
            </a:r>
            <a:endParaRPr lang="en-IN" sz="2800" b="0" i="0" dirty="0">
              <a:latin typeface="Gill Sans"/>
            </a:endParaRPr>
          </a:p>
        </p:txBody>
      </p:sp>
      <p:sp>
        <p:nvSpPr>
          <p:cNvPr id="31" name="Oval 30">
            <a:extLst>
              <a:ext uri="{FF2B5EF4-FFF2-40B4-BE49-F238E27FC236}">
                <a16:creationId xmlns:a16="http://schemas.microsoft.com/office/drawing/2014/main" id="{6F80B78B-CCEA-459F-AA3A-651A51F6F5EB}"/>
              </a:ext>
            </a:extLst>
          </p:cNvPr>
          <p:cNvSpPr/>
          <p:nvPr userDrawn="1"/>
        </p:nvSpPr>
        <p:spPr>
          <a:xfrm>
            <a:off x="803707" y="4132477"/>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2</a:t>
            </a:r>
            <a:endParaRPr lang="en-IN" sz="2800" b="0" i="0" dirty="0">
              <a:solidFill>
                <a:srgbClr val="095A82"/>
              </a:solidFill>
              <a:latin typeface="Gill Sans"/>
            </a:endParaRPr>
          </a:p>
        </p:txBody>
      </p:sp>
      <p:cxnSp>
        <p:nvCxnSpPr>
          <p:cNvPr id="32" name="Straight Connector 31">
            <a:extLst>
              <a:ext uri="{FF2B5EF4-FFF2-40B4-BE49-F238E27FC236}">
                <a16:creationId xmlns:a16="http://schemas.microsoft.com/office/drawing/2014/main" id="{2F52776E-9E50-4C90-9567-555F33628931}"/>
              </a:ext>
            </a:extLst>
          </p:cNvPr>
          <p:cNvCxnSpPr>
            <a:stCxn id="28" idx="4"/>
          </p:cNvCxnSpPr>
          <p:nvPr userDrawn="1"/>
        </p:nvCxnSpPr>
        <p:spPr>
          <a:xfrm>
            <a:off x="1090201" y="3590899"/>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F36A033-99FE-4530-8E60-911E322E6D55}"/>
              </a:ext>
            </a:extLst>
          </p:cNvPr>
          <p:cNvCxnSpPr/>
          <p:nvPr userDrawn="1"/>
        </p:nvCxnSpPr>
        <p:spPr>
          <a:xfrm>
            <a:off x="1090201" y="4705465"/>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AD7A2A-A99C-4198-BC33-5E80B573F8CE}"/>
              </a:ext>
            </a:extLst>
          </p:cNvPr>
          <p:cNvCxnSpPr/>
          <p:nvPr userDrawn="1"/>
        </p:nvCxnSpPr>
        <p:spPr>
          <a:xfrm>
            <a:off x="1090201" y="5820031"/>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298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sp>
        <p:nvSpPr>
          <p:cNvPr id="28" name="Oval 27">
            <a:extLst>
              <a:ext uri="{FF2B5EF4-FFF2-40B4-BE49-F238E27FC236}">
                <a16:creationId xmlns:a16="http://schemas.microsoft.com/office/drawing/2014/main" id="{86A837F3-5E56-440E-8489-BE7A916554D0}"/>
              </a:ext>
            </a:extLst>
          </p:cNvPr>
          <p:cNvSpPr/>
          <p:nvPr userDrawn="1"/>
        </p:nvSpPr>
        <p:spPr>
          <a:xfrm>
            <a:off x="803707" y="3017911"/>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1</a:t>
            </a:r>
            <a:endParaRPr lang="en-IN" sz="2800" b="0" i="0" dirty="0">
              <a:solidFill>
                <a:schemeClr val="bg1"/>
              </a:solidFill>
              <a:latin typeface="Gill Sans"/>
            </a:endParaRPr>
          </a:p>
        </p:txBody>
      </p:sp>
      <p:sp>
        <p:nvSpPr>
          <p:cNvPr id="29" name="Oval 28">
            <a:extLst>
              <a:ext uri="{FF2B5EF4-FFF2-40B4-BE49-F238E27FC236}">
                <a16:creationId xmlns:a16="http://schemas.microsoft.com/office/drawing/2014/main" id="{0EF834D4-5FD8-4516-A78A-FC019C7C4576}"/>
              </a:ext>
            </a:extLst>
          </p:cNvPr>
          <p:cNvSpPr/>
          <p:nvPr userDrawn="1"/>
        </p:nvSpPr>
        <p:spPr>
          <a:xfrm>
            <a:off x="803707" y="5247043"/>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3</a:t>
            </a:r>
            <a:endParaRPr lang="en-IN" sz="2800" b="0" i="0" dirty="0">
              <a:solidFill>
                <a:srgbClr val="095A82"/>
              </a:solidFill>
              <a:latin typeface="Gill Sans"/>
            </a:endParaRPr>
          </a:p>
        </p:txBody>
      </p:sp>
      <p:sp>
        <p:nvSpPr>
          <p:cNvPr id="30" name="Oval 29">
            <a:extLst>
              <a:ext uri="{FF2B5EF4-FFF2-40B4-BE49-F238E27FC236}">
                <a16:creationId xmlns:a16="http://schemas.microsoft.com/office/drawing/2014/main" id="{1ED96BFD-FB7B-4793-9163-DC6E0FC9D0F9}"/>
              </a:ext>
            </a:extLst>
          </p:cNvPr>
          <p:cNvSpPr/>
          <p:nvPr userDrawn="1"/>
        </p:nvSpPr>
        <p:spPr>
          <a:xfrm>
            <a:off x="803707" y="6361607"/>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latin typeface="Gill Sans"/>
              </a:rPr>
              <a:t>4</a:t>
            </a:r>
            <a:endParaRPr lang="en-IN" sz="2800" b="0" i="0" dirty="0">
              <a:latin typeface="Gill Sans"/>
            </a:endParaRPr>
          </a:p>
        </p:txBody>
      </p:sp>
      <p:sp>
        <p:nvSpPr>
          <p:cNvPr id="31" name="Oval 30">
            <a:extLst>
              <a:ext uri="{FF2B5EF4-FFF2-40B4-BE49-F238E27FC236}">
                <a16:creationId xmlns:a16="http://schemas.microsoft.com/office/drawing/2014/main" id="{973A1BF0-B48C-4E45-912C-4026BE6E7A69}"/>
              </a:ext>
            </a:extLst>
          </p:cNvPr>
          <p:cNvSpPr/>
          <p:nvPr userDrawn="1"/>
        </p:nvSpPr>
        <p:spPr>
          <a:xfrm>
            <a:off x="803707" y="4132477"/>
            <a:ext cx="572988" cy="572988"/>
          </a:xfrm>
          <a:prstGeom prst="ellipse">
            <a:avLst/>
          </a:prstGeom>
          <a:noFill/>
          <a:ln w="9525">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2</a:t>
            </a:r>
            <a:endParaRPr lang="en-IN" sz="2800" b="0" i="0" dirty="0">
              <a:solidFill>
                <a:schemeClr val="bg1"/>
              </a:solidFill>
              <a:latin typeface="Gill Sans"/>
            </a:endParaRPr>
          </a:p>
        </p:txBody>
      </p:sp>
      <p:cxnSp>
        <p:nvCxnSpPr>
          <p:cNvPr id="32" name="Straight Connector 31">
            <a:extLst>
              <a:ext uri="{FF2B5EF4-FFF2-40B4-BE49-F238E27FC236}">
                <a16:creationId xmlns:a16="http://schemas.microsoft.com/office/drawing/2014/main" id="{44BA4638-368A-44E2-B82A-2E63C053E341}"/>
              </a:ext>
            </a:extLst>
          </p:cNvPr>
          <p:cNvCxnSpPr>
            <a:stCxn id="28" idx="4"/>
          </p:cNvCxnSpPr>
          <p:nvPr userDrawn="1"/>
        </p:nvCxnSpPr>
        <p:spPr>
          <a:xfrm>
            <a:off x="1090201" y="3590899"/>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0FA0FBA-C073-443B-92DE-4B7D3C883002}"/>
              </a:ext>
            </a:extLst>
          </p:cNvPr>
          <p:cNvCxnSpPr/>
          <p:nvPr userDrawn="1"/>
        </p:nvCxnSpPr>
        <p:spPr>
          <a:xfrm>
            <a:off x="1090201" y="4705465"/>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D734B8-BB15-46C4-90EB-84E8FC830058}"/>
              </a:ext>
            </a:extLst>
          </p:cNvPr>
          <p:cNvCxnSpPr/>
          <p:nvPr userDrawn="1"/>
        </p:nvCxnSpPr>
        <p:spPr>
          <a:xfrm>
            <a:off x="1090201" y="5820031"/>
            <a:ext cx="0" cy="541578"/>
          </a:xfrm>
          <a:prstGeom prst="line">
            <a:avLst/>
          </a:prstGeom>
          <a:ln w="9525">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6803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Flow Guidlines">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292103" y="242914"/>
            <a:ext cx="4243386"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2" name="Rectangle 1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sp>
        <p:nvSpPr>
          <p:cNvPr id="51" name="Rectangle 50"/>
          <p:cNvSpPr/>
          <p:nvPr userDrawn="1"/>
        </p:nvSpPr>
        <p:spPr>
          <a:xfrm>
            <a:off x="4535489" y="247652"/>
            <a:ext cx="13460410"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3" name="Rectangle 2"/>
          <p:cNvSpPr/>
          <p:nvPr userDrawn="1"/>
        </p:nvSpPr>
        <p:spPr>
          <a:xfrm>
            <a:off x="640419" y="794368"/>
            <a:ext cx="91438" cy="748732"/>
          </a:xfrm>
          <a:prstGeom prst="rect">
            <a:avLst/>
          </a:prstGeom>
          <a:solidFill>
            <a:srgbClr val="0D8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5" name="Rectangle 114"/>
          <p:cNvSpPr/>
          <p:nvPr userDrawn="1"/>
        </p:nvSpPr>
        <p:spPr>
          <a:xfrm>
            <a:off x="4535489" y="9175948"/>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7" name="Rectangle 116"/>
          <p:cNvSpPr/>
          <p:nvPr userDrawn="1"/>
        </p:nvSpPr>
        <p:spPr>
          <a:xfrm>
            <a:off x="4535489" y="242914"/>
            <a:ext cx="13460410" cy="425252"/>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p:ph sz="half" idx="1"/>
          </p:nvPr>
        </p:nvSpPr>
        <p:spPr>
          <a:xfrm>
            <a:off x="4662299" y="856574"/>
            <a:ext cx="1307899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37"/>
          <p:cNvSpPr/>
          <p:nvPr userDrawn="1"/>
        </p:nvSpPr>
        <p:spPr bwMode="auto">
          <a:xfrm>
            <a:off x="1060704" y="9454856"/>
            <a:ext cx="2275304" cy="832144"/>
          </a:xfrm>
          <a:prstGeom prst="rect">
            <a:avLst/>
          </a:prstGeom>
          <a:solidFill>
            <a:srgbClr val="095A82"/>
          </a:solidFill>
          <a:ln w="9525" cap="flat" cmpd="sng" algn="ctr">
            <a:solidFill>
              <a:schemeClr val="bg1"/>
            </a:solidFill>
            <a:prstDash val="solid"/>
            <a:round/>
            <a:headEnd type="none" w="sm" len="sm"/>
            <a:tailEnd type="none" w="sm" len="sm"/>
          </a:ln>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39" name="Picture 3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37"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sp>
        <p:nvSpPr>
          <p:cNvPr id="28" name="Oval 27">
            <a:extLst>
              <a:ext uri="{FF2B5EF4-FFF2-40B4-BE49-F238E27FC236}">
                <a16:creationId xmlns:a16="http://schemas.microsoft.com/office/drawing/2014/main" id="{D5C0F852-ADCC-4119-841F-F65B7C77CBE5}"/>
              </a:ext>
            </a:extLst>
          </p:cNvPr>
          <p:cNvSpPr/>
          <p:nvPr userDrawn="1"/>
        </p:nvSpPr>
        <p:spPr>
          <a:xfrm>
            <a:off x="803707" y="3017911"/>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1</a:t>
            </a:r>
            <a:endParaRPr lang="en-IN" sz="2800" b="0" i="0" dirty="0">
              <a:solidFill>
                <a:schemeClr val="bg1"/>
              </a:solidFill>
              <a:latin typeface="Gill Sans"/>
            </a:endParaRPr>
          </a:p>
        </p:txBody>
      </p:sp>
      <p:sp>
        <p:nvSpPr>
          <p:cNvPr id="29" name="Oval 28">
            <a:extLst>
              <a:ext uri="{FF2B5EF4-FFF2-40B4-BE49-F238E27FC236}">
                <a16:creationId xmlns:a16="http://schemas.microsoft.com/office/drawing/2014/main" id="{50A1A898-9DE6-4BED-A8E8-BF7174C2B1BE}"/>
              </a:ext>
            </a:extLst>
          </p:cNvPr>
          <p:cNvSpPr/>
          <p:nvPr userDrawn="1"/>
        </p:nvSpPr>
        <p:spPr>
          <a:xfrm>
            <a:off x="803707" y="5247043"/>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3</a:t>
            </a:r>
            <a:endParaRPr lang="en-IN" sz="2800" b="0" i="0" dirty="0">
              <a:solidFill>
                <a:schemeClr val="bg1"/>
              </a:solidFill>
              <a:latin typeface="Gill Sans"/>
            </a:endParaRPr>
          </a:p>
        </p:txBody>
      </p:sp>
      <p:sp>
        <p:nvSpPr>
          <p:cNvPr id="30" name="Oval 29">
            <a:extLst>
              <a:ext uri="{FF2B5EF4-FFF2-40B4-BE49-F238E27FC236}">
                <a16:creationId xmlns:a16="http://schemas.microsoft.com/office/drawing/2014/main" id="{6A0B76F2-1CD3-43E5-B540-808B1F732731}"/>
              </a:ext>
            </a:extLst>
          </p:cNvPr>
          <p:cNvSpPr/>
          <p:nvPr userDrawn="1"/>
        </p:nvSpPr>
        <p:spPr>
          <a:xfrm>
            <a:off x="803707" y="6361607"/>
            <a:ext cx="572988" cy="572988"/>
          </a:xfrm>
          <a:prstGeom prst="ellipse">
            <a:avLst/>
          </a:prstGeom>
          <a:solidFill>
            <a:schemeClr val="bg1"/>
          </a:solidFill>
          <a:ln w="9525">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095A82"/>
                </a:solidFill>
                <a:latin typeface="Gill Sans"/>
              </a:rPr>
              <a:t>4</a:t>
            </a:r>
            <a:endParaRPr lang="en-IN" sz="2800" b="0" i="0" dirty="0">
              <a:solidFill>
                <a:srgbClr val="095A82"/>
              </a:solidFill>
              <a:latin typeface="Gill Sans"/>
            </a:endParaRPr>
          </a:p>
        </p:txBody>
      </p:sp>
      <p:sp>
        <p:nvSpPr>
          <p:cNvPr id="31" name="Oval 30">
            <a:extLst>
              <a:ext uri="{FF2B5EF4-FFF2-40B4-BE49-F238E27FC236}">
                <a16:creationId xmlns:a16="http://schemas.microsoft.com/office/drawing/2014/main" id="{84032145-E3BE-44DA-A63F-9D068F157E42}"/>
              </a:ext>
            </a:extLst>
          </p:cNvPr>
          <p:cNvSpPr/>
          <p:nvPr userDrawn="1"/>
        </p:nvSpPr>
        <p:spPr>
          <a:xfrm>
            <a:off x="803707" y="4132477"/>
            <a:ext cx="572988" cy="572988"/>
          </a:xfrm>
          <a:prstGeom prst="ellipse">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bg1"/>
                </a:solidFill>
                <a:latin typeface="Gill Sans"/>
              </a:rPr>
              <a:t>2</a:t>
            </a:r>
            <a:endParaRPr lang="en-IN" sz="2800" b="0" i="0" dirty="0">
              <a:solidFill>
                <a:schemeClr val="bg1"/>
              </a:solidFill>
              <a:latin typeface="Gill Sans"/>
            </a:endParaRPr>
          </a:p>
        </p:txBody>
      </p:sp>
      <p:cxnSp>
        <p:nvCxnSpPr>
          <p:cNvPr id="32" name="Straight Connector 31">
            <a:extLst>
              <a:ext uri="{FF2B5EF4-FFF2-40B4-BE49-F238E27FC236}">
                <a16:creationId xmlns:a16="http://schemas.microsoft.com/office/drawing/2014/main" id="{2F0B9266-90CA-4E50-B781-C41A3B6008FC}"/>
              </a:ext>
            </a:extLst>
          </p:cNvPr>
          <p:cNvCxnSpPr>
            <a:stCxn id="28" idx="4"/>
          </p:cNvCxnSpPr>
          <p:nvPr userDrawn="1"/>
        </p:nvCxnSpPr>
        <p:spPr>
          <a:xfrm>
            <a:off x="1090201" y="3590899"/>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6B333D-9789-4EC0-85AB-2579883FC38F}"/>
              </a:ext>
            </a:extLst>
          </p:cNvPr>
          <p:cNvCxnSpPr/>
          <p:nvPr userDrawn="1"/>
        </p:nvCxnSpPr>
        <p:spPr>
          <a:xfrm>
            <a:off x="1090201" y="4705465"/>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48721-BA30-45F1-A8A2-DBECFFD3D67C}"/>
              </a:ext>
            </a:extLst>
          </p:cNvPr>
          <p:cNvCxnSpPr/>
          <p:nvPr userDrawn="1"/>
        </p:nvCxnSpPr>
        <p:spPr>
          <a:xfrm>
            <a:off x="1090201" y="5820031"/>
            <a:ext cx="0" cy="541578"/>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0950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low Guidlines1">
    <p:spTree>
      <p:nvGrpSpPr>
        <p:cNvPr id="1" name=""/>
        <p:cNvGrpSpPr/>
        <p:nvPr/>
      </p:nvGrpSpPr>
      <p:grpSpPr>
        <a:xfrm>
          <a:off x="0" y="0"/>
          <a:ext cx="0" cy="0"/>
          <a:chOff x="0" y="0"/>
          <a:chExt cx="0" cy="0"/>
        </a:xfrm>
      </p:grpSpPr>
      <p:sp>
        <p:nvSpPr>
          <p:cNvPr id="4" name="Rectangle 3"/>
          <p:cNvSpPr/>
          <p:nvPr userDrawn="1"/>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5" name="Rectangle 4"/>
          <p:cNvSpPr/>
          <p:nvPr userDrawn="1"/>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6" name="Rectangle 5"/>
          <p:cNvSpPr/>
          <p:nvPr userDrawn="1"/>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7" name="Rectangle 6"/>
          <p:cNvSpPr/>
          <p:nvPr userDrawn="1"/>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b="0" i="0" kern="0" dirty="0">
              <a:solidFill>
                <a:srgbClr val="FFFFFF"/>
              </a:solidFill>
              <a:latin typeface="Gill Sans"/>
              <a:cs typeface="+mn-cs"/>
            </a:endParaRPr>
          </a:p>
        </p:txBody>
      </p:sp>
      <p:sp>
        <p:nvSpPr>
          <p:cNvPr id="2" name="Rectangle 1"/>
          <p:cNvSpPr/>
          <p:nvPr userDrawn="1"/>
        </p:nvSpPr>
        <p:spPr>
          <a:xfrm>
            <a:off x="11448258" y="247652"/>
            <a:ext cx="6530572" cy="9353548"/>
          </a:xfrm>
          <a:prstGeom prst="rect">
            <a:avLst/>
          </a:prstGeom>
          <a:solidFill>
            <a:srgbClr val="095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51" name="Rectangle 50"/>
          <p:cNvSpPr/>
          <p:nvPr userDrawn="1"/>
        </p:nvSpPr>
        <p:spPr>
          <a:xfrm>
            <a:off x="294019" y="247652"/>
            <a:ext cx="11154238" cy="9353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0" i="0" dirty="0">
              <a:latin typeface="Gill Sans"/>
            </a:endParaRPr>
          </a:p>
        </p:txBody>
      </p:sp>
      <p:sp>
        <p:nvSpPr>
          <p:cNvPr id="118" name="Content Placeholder 1"/>
          <p:cNvSpPr>
            <a:spLocks noGrp="1"/>
          </p:cNvSpPr>
          <p:nvPr>
            <p:ph sz="half" idx="1"/>
          </p:nvPr>
        </p:nvSpPr>
        <p:spPr>
          <a:xfrm>
            <a:off x="414271" y="840992"/>
            <a:ext cx="10889970" cy="8090772"/>
          </a:xfrm>
          <a:prstGeom prst="rect">
            <a:avLst/>
          </a:prstGeom>
        </p:spPr>
        <p:txBody>
          <a:bodyPr/>
          <a:lstStyle>
            <a:lvl1pPr>
              <a:buClr>
                <a:srgbClr val="095A82"/>
              </a:buClr>
              <a:defRPr sz="3600" b="0" i="0">
                <a:solidFill>
                  <a:srgbClr val="5F5F5F"/>
                </a:solidFill>
                <a:latin typeface="Gill Sans"/>
              </a:defRPr>
            </a:lvl1pPr>
            <a:lvl2pPr>
              <a:buClr>
                <a:srgbClr val="095A82"/>
              </a:buClr>
              <a:defRPr sz="3600" b="0" i="0">
                <a:solidFill>
                  <a:srgbClr val="5F5F5F"/>
                </a:solidFill>
                <a:latin typeface="Gill Sans"/>
              </a:defRPr>
            </a:lvl2pPr>
            <a:lvl3pPr>
              <a:buClr>
                <a:srgbClr val="095A82"/>
              </a:buClr>
              <a:defRPr sz="3600" b="0" i="0">
                <a:solidFill>
                  <a:srgbClr val="5F5F5F"/>
                </a:solidFill>
                <a:latin typeface="Gill Sans"/>
              </a:defRPr>
            </a:lvl3pPr>
            <a:lvl4pPr>
              <a:buClr>
                <a:srgbClr val="095A82"/>
              </a:buClr>
              <a:defRPr sz="3200" b="0" i="0">
                <a:solidFill>
                  <a:srgbClr val="5F5F5F"/>
                </a:solidFill>
                <a:latin typeface="Gill Sans"/>
              </a:defRPr>
            </a:lvl4pPr>
            <a:lvl5pPr>
              <a:buClr>
                <a:srgbClr val="095A82"/>
              </a:buClr>
              <a:defRPr sz="2800" b="0" i="0">
                <a:solidFill>
                  <a:srgbClr val="5F5F5F"/>
                </a:solidFill>
                <a:latin typeface="Gill Sans"/>
              </a:defRPr>
            </a:lvl5pPr>
            <a:lvl6pPr>
              <a:defRPr sz="3600"/>
            </a:lvl6pPr>
            <a:lvl7pPr>
              <a:defRPr sz="3600"/>
            </a:lvl7pPr>
            <a:lvl8pPr>
              <a:defRPr sz="3600"/>
            </a:lvl8pPr>
            <a:lvl9pPr>
              <a:defRPr sz="3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15"/>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
        <p:nvSpPr>
          <p:cNvPr id="14" name="Slide_Copyright"/>
          <p:cNvSpPr>
            <a:spLocks noChangeArrowheads="1"/>
          </p:cNvSpPr>
          <p:nvPr userDrawn="1"/>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b="0" i="0" dirty="0">
                <a:solidFill>
                  <a:srgbClr val="9F9F9F"/>
                </a:solidFill>
                <a:latin typeface="Gill Sans"/>
                <a:cs typeface="+mn-cs"/>
              </a:rPr>
              <a:t>Copyright © 2018, edureka and/or its affiliates. All rights reserved.</a:t>
            </a:r>
          </a:p>
        </p:txBody>
      </p:sp>
    </p:spTree>
    <p:extLst>
      <p:ext uri="{BB962C8B-B14F-4D97-AF65-F5344CB8AC3E}">
        <p14:creationId xmlns:p14="http://schemas.microsoft.com/office/powerpoint/2010/main" val="92112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Slide_PlaceholderText"/>
          <p:cNvSpPr>
            <a:spLocks noGrp="1" noChangeArrowheads="1"/>
          </p:cNvSpPr>
          <p:nvPr>
            <p:ph idx="1"/>
          </p:nvPr>
        </p:nvSpPr>
        <p:spPr bwMode="gray">
          <a:xfrm>
            <a:off x="933450" y="1756066"/>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lvl3pPr>
              <a:buClr>
                <a:schemeClr val="bg1">
                  <a:lumMod val="65000"/>
                </a:schemeClr>
              </a:buClr>
              <a:defRPr/>
            </a:lvl3pPr>
            <a:lvl4pPr>
              <a:buClr>
                <a:schemeClr val="bg1">
                  <a:lumMod val="65000"/>
                </a:schemeClr>
              </a:buClr>
              <a:defRPr/>
            </a:lvl4pPr>
            <a:lvl5pPr>
              <a:buClr>
                <a:schemeClr val="bg1">
                  <a:lumMod val="65000"/>
                </a:schemeClr>
              </a:buCl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Click to edit Master title style</a:t>
            </a:r>
          </a:p>
        </p:txBody>
      </p:sp>
    </p:spTree>
    <p:custDataLst>
      <p:tags r:id="rId1"/>
    </p:custDataLst>
    <p:extLst>
      <p:ext uri="{BB962C8B-B14F-4D97-AF65-F5344CB8AC3E}">
        <p14:creationId xmlns:p14="http://schemas.microsoft.com/office/powerpoint/2010/main" val="14556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utline1">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95A82"/>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Course Outline</a:t>
            </a:r>
          </a:p>
        </p:txBody>
      </p:sp>
      <p:grpSp>
        <p:nvGrpSpPr>
          <p:cNvPr id="28" name="Group 27"/>
          <p:cNvGrpSpPr/>
          <p:nvPr userDrawn="1"/>
        </p:nvGrpSpPr>
        <p:grpSpPr>
          <a:xfrm>
            <a:off x="5354434" y="2111377"/>
            <a:ext cx="1244600" cy="1755776"/>
            <a:chOff x="809626" y="1055688"/>
            <a:chExt cx="622300" cy="877888"/>
          </a:xfrm>
        </p:grpSpPr>
        <p:sp>
          <p:nvSpPr>
            <p:cNvPr id="8" name="Freeform 5"/>
            <p:cNvSpPr>
              <a:spLocks/>
            </p:cNvSpPr>
            <p:nvPr userDrawn="1"/>
          </p:nvSpPr>
          <p:spPr bwMode="auto">
            <a:xfrm>
              <a:off x="809626"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3" name="Rectangle 10"/>
            <p:cNvSpPr>
              <a:spLocks noChangeArrowheads="1"/>
            </p:cNvSpPr>
            <p:nvPr userDrawn="1"/>
          </p:nvSpPr>
          <p:spPr bwMode="auto">
            <a:xfrm>
              <a:off x="1049339" y="1312863"/>
              <a:ext cx="1382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1</a:t>
              </a:r>
              <a:endParaRPr kumimoji="0" lang="en-US" altLang="en-US" sz="3600" b="0" i="0" u="none" strike="noStrike" cap="none" normalizeH="0" baseline="0" dirty="0">
                <a:ln>
                  <a:noFill/>
                </a:ln>
                <a:solidFill>
                  <a:schemeClr val="tx1"/>
                </a:solidFill>
                <a:effectLst/>
                <a:latin typeface="Gill Sans"/>
              </a:endParaRPr>
            </a:p>
          </p:txBody>
        </p:sp>
      </p:grpSp>
      <p:grpSp>
        <p:nvGrpSpPr>
          <p:cNvPr id="29" name="Group 28"/>
          <p:cNvGrpSpPr/>
          <p:nvPr userDrawn="1"/>
        </p:nvGrpSpPr>
        <p:grpSpPr>
          <a:xfrm>
            <a:off x="5097258" y="3670302"/>
            <a:ext cx="1752600" cy="1244600"/>
            <a:chOff x="681038" y="1835151"/>
            <a:chExt cx="876300" cy="622300"/>
          </a:xfrm>
        </p:grpSpPr>
        <p:sp>
          <p:nvSpPr>
            <p:cNvPr id="10" name="Freeform 7"/>
            <p:cNvSpPr>
              <a:spLocks/>
            </p:cNvSpPr>
            <p:nvPr userDrawn="1"/>
          </p:nvSpPr>
          <p:spPr bwMode="auto">
            <a:xfrm>
              <a:off x="681038" y="1835151"/>
              <a:ext cx="876300"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4" name="Rectangle 11"/>
            <p:cNvSpPr>
              <a:spLocks noChangeArrowheads="1"/>
            </p:cNvSpPr>
            <p:nvPr userDrawn="1"/>
          </p:nvSpPr>
          <p:spPr bwMode="auto">
            <a:xfrm>
              <a:off x="1049338" y="1966913"/>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2</a:t>
              </a:r>
              <a:endParaRPr kumimoji="0" lang="en-US" altLang="en-US" sz="3600" b="0" i="0" u="none" strike="noStrike" cap="none" normalizeH="0" baseline="0" dirty="0">
                <a:ln>
                  <a:noFill/>
                </a:ln>
                <a:solidFill>
                  <a:schemeClr val="tx1"/>
                </a:solidFill>
                <a:effectLst/>
                <a:latin typeface="Gill Sans"/>
              </a:endParaRPr>
            </a:p>
          </p:txBody>
        </p:sp>
      </p:grpSp>
      <p:grpSp>
        <p:nvGrpSpPr>
          <p:cNvPr id="30" name="Group 29"/>
          <p:cNvGrpSpPr/>
          <p:nvPr userDrawn="1"/>
        </p:nvGrpSpPr>
        <p:grpSpPr>
          <a:xfrm>
            <a:off x="5354434" y="4721226"/>
            <a:ext cx="1244600" cy="1752600"/>
            <a:chOff x="809626" y="2360613"/>
            <a:chExt cx="622300" cy="876300"/>
          </a:xfrm>
        </p:grpSpPr>
        <p:sp>
          <p:nvSpPr>
            <p:cNvPr id="12" name="Freeform 9"/>
            <p:cNvSpPr>
              <a:spLocks/>
            </p:cNvSpPr>
            <p:nvPr userDrawn="1"/>
          </p:nvSpPr>
          <p:spPr bwMode="auto">
            <a:xfrm>
              <a:off x="809626"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5" name="Rectangle 12"/>
            <p:cNvSpPr>
              <a:spLocks noChangeArrowheads="1"/>
            </p:cNvSpPr>
            <p:nvPr userDrawn="1"/>
          </p:nvSpPr>
          <p:spPr bwMode="auto">
            <a:xfrm>
              <a:off x="1049338" y="26035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3</a:t>
              </a:r>
              <a:endParaRPr kumimoji="0" lang="en-US" altLang="en-US" sz="3600" b="0" i="0" u="none" strike="noStrike" cap="none" normalizeH="0" baseline="0" dirty="0">
                <a:ln>
                  <a:noFill/>
                </a:ln>
                <a:solidFill>
                  <a:schemeClr val="tx1"/>
                </a:solidFill>
                <a:effectLst/>
                <a:latin typeface="Gill Sans"/>
              </a:endParaRPr>
            </a:p>
          </p:txBody>
        </p:sp>
      </p:grpSp>
      <p:grpSp>
        <p:nvGrpSpPr>
          <p:cNvPr id="31" name="Group 30"/>
          <p:cNvGrpSpPr/>
          <p:nvPr userDrawn="1"/>
        </p:nvGrpSpPr>
        <p:grpSpPr>
          <a:xfrm>
            <a:off x="5097258" y="6245226"/>
            <a:ext cx="1752600" cy="1250950"/>
            <a:chOff x="681038" y="3122613"/>
            <a:chExt cx="876300" cy="625475"/>
          </a:xfrm>
        </p:grpSpPr>
        <p:sp>
          <p:nvSpPr>
            <p:cNvPr id="11" name="Freeform 8"/>
            <p:cNvSpPr>
              <a:spLocks/>
            </p:cNvSpPr>
            <p:nvPr userDrawn="1"/>
          </p:nvSpPr>
          <p:spPr bwMode="auto">
            <a:xfrm>
              <a:off x="681038" y="3122613"/>
              <a:ext cx="876300"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6" name="Rectangle 13"/>
            <p:cNvSpPr>
              <a:spLocks noChangeArrowheads="1"/>
            </p:cNvSpPr>
            <p:nvPr userDrawn="1"/>
          </p:nvSpPr>
          <p:spPr bwMode="auto">
            <a:xfrm>
              <a:off x="1049338" y="3251201"/>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4</a:t>
              </a:r>
              <a:endParaRPr kumimoji="0" lang="en-US" altLang="en-US" sz="3600" b="0" i="0" u="none" strike="noStrike" cap="none" normalizeH="0" baseline="0" dirty="0">
                <a:ln>
                  <a:noFill/>
                </a:ln>
                <a:solidFill>
                  <a:schemeClr val="tx1"/>
                </a:solidFill>
                <a:effectLst/>
                <a:latin typeface="Gill Sans"/>
              </a:endParaRPr>
            </a:p>
          </p:txBody>
        </p:sp>
      </p:grpSp>
      <p:grpSp>
        <p:nvGrpSpPr>
          <p:cNvPr id="32" name="Group 31"/>
          <p:cNvGrpSpPr/>
          <p:nvPr userDrawn="1"/>
        </p:nvGrpSpPr>
        <p:grpSpPr>
          <a:xfrm>
            <a:off x="5354434" y="7273927"/>
            <a:ext cx="1244600" cy="1746250"/>
            <a:chOff x="809626" y="3636963"/>
            <a:chExt cx="622300" cy="873125"/>
          </a:xfrm>
        </p:grpSpPr>
        <p:sp>
          <p:nvSpPr>
            <p:cNvPr id="9" name="Freeform 6"/>
            <p:cNvSpPr>
              <a:spLocks/>
            </p:cNvSpPr>
            <p:nvPr userDrawn="1"/>
          </p:nvSpPr>
          <p:spPr bwMode="auto">
            <a:xfrm>
              <a:off x="809626"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17" name="Rectangle 14"/>
            <p:cNvSpPr>
              <a:spLocks noChangeArrowheads="1"/>
            </p:cNvSpPr>
            <p:nvPr userDrawn="1"/>
          </p:nvSpPr>
          <p:spPr bwMode="auto">
            <a:xfrm>
              <a:off x="1049338" y="3887788"/>
              <a:ext cx="1382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5</a:t>
              </a:r>
              <a:endParaRPr kumimoji="0" lang="en-US" altLang="en-US" sz="3600" b="0" i="0" u="none" strike="noStrike" cap="none" normalizeH="0" baseline="0" dirty="0">
                <a:ln>
                  <a:noFill/>
                </a:ln>
                <a:solidFill>
                  <a:schemeClr val="tx1"/>
                </a:solidFill>
                <a:effectLst/>
                <a:latin typeface="Gill Sans"/>
              </a:endParaRPr>
            </a:p>
          </p:txBody>
        </p:sp>
      </p:grpSp>
      <p:grpSp>
        <p:nvGrpSpPr>
          <p:cNvPr id="33" name="Group 32"/>
          <p:cNvGrpSpPr/>
          <p:nvPr userDrawn="1"/>
        </p:nvGrpSpPr>
        <p:grpSpPr>
          <a:xfrm>
            <a:off x="11688968" y="2111377"/>
            <a:ext cx="1244600" cy="1755776"/>
            <a:chOff x="5003801" y="1055688"/>
            <a:chExt cx="622300" cy="877888"/>
          </a:xfrm>
        </p:grpSpPr>
        <p:sp>
          <p:nvSpPr>
            <p:cNvPr id="18" name="Freeform 15"/>
            <p:cNvSpPr>
              <a:spLocks/>
            </p:cNvSpPr>
            <p:nvPr userDrawn="1"/>
          </p:nvSpPr>
          <p:spPr bwMode="auto">
            <a:xfrm>
              <a:off x="5003801" y="1055688"/>
              <a:ext cx="622300" cy="877888"/>
            </a:xfrm>
            <a:custGeom>
              <a:avLst/>
              <a:gdLst>
                <a:gd name="T0" fmla="*/ 138 w 223"/>
                <a:gd name="T1" fmla="*/ 274 h 314"/>
                <a:gd name="T2" fmla="*/ 149 w 223"/>
                <a:gd name="T3" fmla="*/ 268 h 314"/>
                <a:gd name="T4" fmla="*/ 223 w 223"/>
                <a:gd name="T5" fmla="*/ 268 h 314"/>
                <a:gd name="T6" fmla="*/ 223 w 223"/>
                <a:gd name="T7" fmla="*/ 211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2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8"/>
                    <a:pt x="149" y="268"/>
                    <a:pt x="149" y="268"/>
                  </a:cubicBezTo>
                  <a:cubicBezTo>
                    <a:pt x="223" y="268"/>
                    <a:pt x="223" y="268"/>
                    <a:pt x="223" y="268"/>
                  </a:cubicBezTo>
                  <a:cubicBezTo>
                    <a:pt x="223" y="211"/>
                    <a:pt x="223" y="211"/>
                    <a:pt x="223" y="211"/>
                  </a:cubicBezTo>
                  <a:cubicBezTo>
                    <a:pt x="223" y="211"/>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2"/>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4"/>
                    <a:pt x="47" y="314"/>
                    <a:pt x="112" y="314"/>
                  </a:cubicBezTo>
                  <a:cubicBezTo>
                    <a:pt x="177" y="314"/>
                    <a:pt x="138" y="284"/>
                    <a:pt x="138" y="274"/>
                  </a:cubicBezTo>
                  <a:close/>
                </a:path>
              </a:pathLst>
            </a:custGeom>
            <a:solidFill>
              <a:srgbClr val="B0C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3" name="Rectangle 20"/>
            <p:cNvSpPr>
              <a:spLocks noChangeArrowheads="1"/>
            </p:cNvSpPr>
            <p:nvPr userDrawn="1"/>
          </p:nvSpPr>
          <p:spPr bwMode="auto">
            <a:xfrm>
              <a:off x="5245101" y="131286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6</a:t>
              </a:r>
              <a:endParaRPr kumimoji="0" lang="en-US" altLang="en-US" sz="3600" b="0" i="0" u="none" strike="noStrike" cap="none" normalizeH="0" baseline="0" dirty="0">
                <a:ln>
                  <a:noFill/>
                </a:ln>
                <a:solidFill>
                  <a:schemeClr val="tx1"/>
                </a:solidFill>
                <a:effectLst/>
                <a:latin typeface="Gill Sans"/>
              </a:endParaRPr>
            </a:p>
          </p:txBody>
        </p:sp>
      </p:grpSp>
      <p:grpSp>
        <p:nvGrpSpPr>
          <p:cNvPr id="34" name="Group 33"/>
          <p:cNvGrpSpPr/>
          <p:nvPr userDrawn="1"/>
        </p:nvGrpSpPr>
        <p:grpSpPr>
          <a:xfrm>
            <a:off x="11434969" y="3670302"/>
            <a:ext cx="1749426" cy="1244600"/>
            <a:chOff x="4876801" y="1835151"/>
            <a:chExt cx="874713" cy="622300"/>
          </a:xfrm>
        </p:grpSpPr>
        <p:sp>
          <p:nvSpPr>
            <p:cNvPr id="20" name="Freeform 17"/>
            <p:cNvSpPr>
              <a:spLocks/>
            </p:cNvSpPr>
            <p:nvPr userDrawn="1"/>
          </p:nvSpPr>
          <p:spPr bwMode="auto">
            <a:xfrm>
              <a:off x="4876801" y="1835151"/>
              <a:ext cx="874713" cy="622300"/>
            </a:xfrm>
            <a:custGeom>
              <a:avLst/>
              <a:gdLst>
                <a:gd name="T0" fmla="*/ 40 w 314"/>
                <a:gd name="T1" fmla="*/ 138 h 223"/>
                <a:gd name="T2" fmla="*/ 47 w 314"/>
                <a:gd name="T3" fmla="*/ 149 h 223"/>
                <a:gd name="T4" fmla="*/ 47 w 314"/>
                <a:gd name="T5" fmla="*/ 223 h 223"/>
                <a:gd name="T6" fmla="*/ 103 w 314"/>
                <a:gd name="T7" fmla="*/ 223 h 223"/>
                <a:gd name="T8" fmla="*/ 114 w 314"/>
                <a:gd name="T9" fmla="*/ 219 h 223"/>
                <a:gd name="T10" fmla="*/ 158 w 314"/>
                <a:gd name="T11" fmla="*/ 176 h 223"/>
                <a:gd name="T12" fmla="*/ 201 w 314"/>
                <a:gd name="T13" fmla="*/ 219 h 223"/>
                <a:gd name="T14" fmla="*/ 212 w 314"/>
                <a:gd name="T15" fmla="*/ 223 h 223"/>
                <a:gd name="T16" fmla="*/ 270 w 314"/>
                <a:gd name="T17" fmla="*/ 223 h 223"/>
                <a:gd name="T18" fmla="*/ 270 w 314"/>
                <a:gd name="T19" fmla="*/ 150 h 223"/>
                <a:gd name="T20" fmla="*/ 276 w 314"/>
                <a:gd name="T21" fmla="*/ 139 h 223"/>
                <a:gd name="T22" fmla="*/ 314 w 314"/>
                <a:gd name="T23" fmla="*/ 112 h 223"/>
                <a:gd name="T24" fmla="*/ 276 w 314"/>
                <a:gd name="T25" fmla="*/ 85 h 223"/>
                <a:gd name="T26" fmla="*/ 270 w 314"/>
                <a:gd name="T27" fmla="*/ 74 h 223"/>
                <a:gd name="T28" fmla="*/ 270 w 314"/>
                <a:gd name="T29" fmla="*/ 0 h 223"/>
                <a:gd name="T30" fmla="*/ 213 w 314"/>
                <a:gd name="T31" fmla="*/ 0 h 223"/>
                <a:gd name="T32" fmla="*/ 202 w 314"/>
                <a:gd name="T33" fmla="*/ 4 h 223"/>
                <a:gd name="T34" fmla="*/ 158 w 314"/>
                <a:gd name="T35" fmla="*/ 47 h 223"/>
                <a:gd name="T36" fmla="*/ 113 w 314"/>
                <a:gd name="T37" fmla="*/ 4 h 223"/>
                <a:gd name="T38" fmla="*/ 97 w 314"/>
                <a:gd name="T39" fmla="*/ 0 h 223"/>
                <a:gd name="T40" fmla="*/ 47 w 314"/>
                <a:gd name="T41" fmla="*/ 0 h 223"/>
                <a:gd name="T42" fmla="*/ 47 w 314"/>
                <a:gd name="T43" fmla="*/ 74 h 223"/>
                <a:gd name="T44" fmla="*/ 40 w 314"/>
                <a:gd name="T45" fmla="*/ 85 h 223"/>
                <a:gd name="T46" fmla="*/ 0 w 314"/>
                <a:gd name="T47" fmla="*/ 112 h 223"/>
                <a:gd name="T48" fmla="*/ 40 w 314"/>
                <a:gd name="T49" fmla="*/ 13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3">
                  <a:moveTo>
                    <a:pt x="40" y="138"/>
                  </a:moveTo>
                  <a:cubicBezTo>
                    <a:pt x="46" y="138"/>
                    <a:pt x="47" y="149"/>
                    <a:pt x="47" y="149"/>
                  </a:cubicBezTo>
                  <a:cubicBezTo>
                    <a:pt x="47" y="223"/>
                    <a:pt x="47" y="223"/>
                    <a:pt x="47" y="223"/>
                  </a:cubicBezTo>
                  <a:cubicBezTo>
                    <a:pt x="103" y="223"/>
                    <a:pt x="103" y="223"/>
                    <a:pt x="103" y="223"/>
                  </a:cubicBezTo>
                  <a:cubicBezTo>
                    <a:pt x="103" y="223"/>
                    <a:pt x="114" y="223"/>
                    <a:pt x="114" y="219"/>
                  </a:cubicBezTo>
                  <a:cubicBezTo>
                    <a:pt x="114" y="216"/>
                    <a:pt x="87" y="176"/>
                    <a:pt x="158" y="176"/>
                  </a:cubicBezTo>
                  <a:cubicBezTo>
                    <a:pt x="219" y="176"/>
                    <a:pt x="201" y="203"/>
                    <a:pt x="201" y="219"/>
                  </a:cubicBezTo>
                  <a:cubicBezTo>
                    <a:pt x="201" y="223"/>
                    <a:pt x="212" y="223"/>
                    <a:pt x="212" y="223"/>
                  </a:cubicBezTo>
                  <a:cubicBezTo>
                    <a:pt x="270" y="223"/>
                    <a:pt x="270" y="223"/>
                    <a:pt x="270" y="223"/>
                  </a:cubicBezTo>
                  <a:cubicBezTo>
                    <a:pt x="270" y="150"/>
                    <a:pt x="270" y="150"/>
                    <a:pt x="270" y="150"/>
                  </a:cubicBezTo>
                  <a:cubicBezTo>
                    <a:pt x="270" y="150"/>
                    <a:pt x="272" y="139"/>
                    <a:pt x="276" y="139"/>
                  </a:cubicBezTo>
                  <a:cubicBezTo>
                    <a:pt x="283" y="139"/>
                    <a:pt x="314" y="177"/>
                    <a:pt x="314" y="112"/>
                  </a:cubicBezTo>
                  <a:cubicBezTo>
                    <a:pt x="314" y="47"/>
                    <a:pt x="284" y="85"/>
                    <a:pt x="276" y="85"/>
                  </a:cubicBezTo>
                  <a:cubicBezTo>
                    <a:pt x="272" y="85"/>
                    <a:pt x="270" y="74"/>
                    <a:pt x="270" y="74"/>
                  </a:cubicBezTo>
                  <a:cubicBezTo>
                    <a:pt x="270" y="0"/>
                    <a:pt x="270" y="0"/>
                    <a:pt x="270" y="0"/>
                  </a:cubicBezTo>
                  <a:cubicBezTo>
                    <a:pt x="213" y="0"/>
                    <a:pt x="213" y="0"/>
                    <a:pt x="213" y="0"/>
                  </a:cubicBezTo>
                  <a:cubicBezTo>
                    <a:pt x="213" y="0"/>
                    <a:pt x="202" y="0"/>
                    <a:pt x="202" y="4"/>
                  </a:cubicBezTo>
                  <a:cubicBezTo>
                    <a:pt x="202" y="6"/>
                    <a:pt x="234" y="47"/>
                    <a:pt x="158" y="47"/>
                  </a:cubicBezTo>
                  <a:cubicBezTo>
                    <a:pt x="82" y="47"/>
                    <a:pt x="113" y="6"/>
                    <a:pt x="113" y="4"/>
                  </a:cubicBezTo>
                  <a:cubicBezTo>
                    <a:pt x="113" y="0"/>
                    <a:pt x="97" y="0"/>
                    <a:pt x="97" y="0"/>
                  </a:cubicBezTo>
                  <a:cubicBezTo>
                    <a:pt x="47" y="0"/>
                    <a:pt x="47" y="0"/>
                    <a:pt x="47" y="0"/>
                  </a:cubicBezTo>
                  <a:cubicBezTo>
                    <a:pt x="47" y="74"/>
                    <a:pt x="47" y="74"/>
                    <a:pt x="47" y="74"/>
                  </a:cubicBezTo>
                  <a:cubicBezTo>
                    <a:pt x="47" y="74"/>
                    <a:pt x="46" y="85"/>
                    <a:pt x="40" y="85"/>
                  </a:cubicBezTo>
                  <a:cubicBezTo>
                    <a:pt x="30" y="85"/>
                    <a:pt x="0" y="47"/>
                    <a:pt x="0" y="112"/>
                  </a:cubicBezTo>
                  <a:cubicBezTo>
                    <a:pt x="0" y="177"/>
                    <a:pt x="30" y="138"/>
                    <a:pt x="40" y="138"/>
                  </a:cubicBez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4" name="Rectangle 21"/>
            <p:cNvSpPr>
              <a:spLocks noChangeArrowheads="1"/>
            </p:cNvSpPr>
            <p:nvPr userDrawn="1"/>
          </p:nvSpPr>
          <p:spPr bwMode="auto">
            <a:xfrm>
              <a:off x="5245101" y="1966913"/>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7</a:t>
              </a:r>
              <a:endParaRPr kumimoji="0" lang="en-US" altLang="en-US" sz="3600" b="0" i="0" u="none" strike="noStrike" cap="none" normalizeH="0" baseline="0" dirty="0">
                <a:ln>
                  <a:noFill/>
                </a:ln>
                <a:solidFill>
                  <a:schemeClr val="tx1"/>
                </a:solidFill>
                <a:effectLst/>
                <a:latin typeface="Gill Sans"/>
              </a:endParaRPr>
            </a:p>
          </p:txBody>
        </p:sp>
      </p:grpSp>
      <p:grpSp>
        <p:nvGrpSpPr>
          <p:cNvPr id="35" name="Group 34"/>
          <p:cNvGrpSpPr/>
          <p:nvPr userDrawn="1"/>
        </p:nvGrpSpPr>
        <p:grpSpPr>
          <a:xfrm>
            <a:off x="11688968" y="4721226"/>
            <a:ext cx="1244600" cy="1752600"/>
            <a:chOff x="5003801" y="2360613"/>
            <a:chExt cx="622300" cy="876300"/>
          </a:xfrm>
        </p:grpSpPr>
        <p:sp>
          <p:nvSpPr>
            <p:cNvPr id="22" name="Freeform 19"/>
            <p:cNvSpPr>
              <a:spLocks/>
            </p:cNvSpPr>
            <p:nvPr userDrawn="1"/>
          </p:nvSpPr>
          <p:spPr bwMode="auto">
            <a:xfrm>
              <a:off x="5003801" y="2360613"/>
              <a:ext cx="622300" cy="876300"/>
            </a:xfrm>
            <a:custGeom>
              <a:avLst/>
              <a:gdLst>
                <a:gd name="T0" fmla="*/ 138 w 223"/>
                <a:gd name="T1" fmla="*/ 274 h 314"/>
                <a:gd name="T2" fmla="*/ 149 w 223"/>
                <a:gd name="T3" fmla="*/ 268 h 314"/>
                <a:gd name="T4" fmla="*/ 223 w 223"/>
                <a:gd name="T5" fmla="*/ 268 h 314"/>
                <a:gd name="T6" fmla="*/ 223 w 223"/>
                <a:gd name="T7" fmla="*/ 212 h 314"/>
                <a:gd name="T8" fmla="*/ 219 w 223"/>
                <a:gd name="T9" fmla="*/ 200 h 314"/>
                <a:gd name="T10" fmla="*/ 176 w 223"/>
                <a:gd name="T11" fmla="*/ 156 h 314"/>
                <a:gd name="T12" fmla="*/ 219 w 223"/>
                <a:gd name="T13" fmla="*/ 113 h 314"/>
                <a:gd name="T14" fmla="*/ 223 w 223"/>
                <a:gd name="T15" fmla="*/ 102 h 314"/>
                <a:gd name="T16" fmla="*/ 223 w 223"/>
                <a:gd name="T17" fmla="*/ 45 h 314"/>
                <a:gd name="T18" fmla="*/ 150 w 223"/>
                <a:gd name="T19" fmla="*/ 45 h 314"/>
                <a:gd name="T20" fmla="*/ 139 w 223"/>
                <a:gd name="T21" fmla="*/ 38 h 314"/>
                <a:gd name="T22" fmla="*/ 112 w 223"/>
                <a:gd name="T23" fmla="*/ 0 h 314"/>
                <a:gd name="T24" fmla="*/ 83 w 223"/>
                <a:gd name="T25" fmla="*/ 38 h 314"/>
                <a:gd name="T26" fmla="*/ 74 w 223"/>
                <a:gd name="T27" fmla="*/ 45 h 314"/>
                <a:gd name="T28" fmla="*/ 0 w 223"/>
                <a:gd name="T29" fmla="*/ 45 h 314"/>
                <a:gd name="T30" fmla="*/ 0 w 223"/>
                <a:gd name="T31" fmla="*/ 101 h 314"/>
                <a:gd name="T32" fmla="*/ 4 w 223"/>
                <a:gd name="T33" fmla="*/ 113 h 314"/>
                <a:gd name="T34" fmla="*/ 47 w 223"/>
                <a:gd name="T35" fmla="*/ 156 h 314"/>
                <a:gd name="T36" fmla="*/ 4 w 223"/>
                <a:gd name="T37" fmla="*/ 201 h 314"/>
                <a:gd name="T38" fmla="*/ 0 w 223"/>
                <a:gd name="T39" fmla="*/ 217 h 314"/>
                <a:gd name="T40" fmla="*/ 0 w 223"/>
                <a:gd name="T41" fmla="*/ 268 h 314"/>
                <a:gd name="T42" fmla="*/ 74 w 223"/>
                <a:gd name="T43" fmla="*/ 268 h 314"/>
                <a:gd name="T44" fmla="*/ 85 w 223"/>
                <a:gd name="T45" fmla="*/ 274 h 314"/>
                <a:gd name="T46" fmla="*/ 112 w 223"/>
                <a:gd name="T47" fmla="*/ 314 h 314"/>
                <a:gd name="T48" fmla="*/ 138 w 223"/>
                <a:gd name="T49" fmla="*/ 27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4">
                  <a:moveTo>
                    <a:pt x="138" y="274"/>
                  </a:moveTo>
                  <a:cubicBezTo>
                    <a:pt x="138" y="269"/>
                    <a:pt x="149" y="268"/>
                    <a:pt x="149" y="268"/>
                  </a:cubicBezTo>
                  <a:cubicBezTo>
                    <a:pt x="223" y="268"/>
                    <a:pt x="223" y="268"/>
                    <a:pt x="223" y="268"/>
                  </a:cubicBezTo>
                  <a:cubicBezTo>
                    <a:pt x="223" y="212"/>
                    <a:pt x="223" y="212"/>
                    <a:pt x="223" y="212"/>
                  </a:cubicBezTo>
                  <a:cubicBezTo>
                    <a:pt x="223" y="212"/>
                    <a:pt x="223" y="200"/>
                    <a:pt x="219" y="200"/>
                  </a:cubicBezTo>
                  <a:cubicBezTo>
                    <a:pt x="216" y="200"/>
                    <a:pt x="176" y="228"/>
                    <a:pt x="176" y="156"/>
                  </a:cubicBezTo>
                  <a:cubicBezTo>
                    <a:pt x="176" y="85"/>
                    <a:pt x="217" y="113"/>
                    <a:pt x="219" y="113"/>
                  </a:cubicBezTo>
                  <a:cubicBezTo>
                    <a:pt x="223" y="113"/>
                    <a:pt x="223" y="102"/>
                    <a:pt x="223" y="102"/>
                  </a:cubicBezTo>
                  <a:cubicBezTo>
                    <a:pt x="223" y="45"/>
                    <a:pt x="223" y="45"/>
                    <a:pt x="223" y="45"/>
                  </a:cubicBezTo>
                  <a:cubicBezTo>
                    <a:pt x="150" y="45"/>
                    <a:pt x="150" y="45"/>
                    <a:pt x="150" y="45"/>
                  </a:cubicBezTo>
                  <a:cubicBezTo>
                    <a:pt x="150" y="45"/>
                    <a:pt x="139" y="43"/>
                    <a:pt x="139" y="38"/>
                  </a:cubicBezTo>
                  <a:cubicBezTo>
                    <a:pt x="139" y="31"/>
                    <a:pt x="177" y="0"/>
                    <a:pt x="112" y="0"/>
                  </a:cubicBezTo>
                  <a:cubicBezTo>
                    <a:pt x="47" y="0"/>
                    <a:pt x="83" y="30"/>
                    <a:pt x="83" y="38"/>
                  </a:cubicBezTo>
                  <a:cubicBezTo>
                    <a:pt x="83" y="42"/>
                    <a:pt x="75" y="45"/>
                    <a:pt x="74" y="45"/>
                  </a:cubicBezTo>
                  <a:cubicBezTo>
                    <a:pt x="0" y="45"/>
                    <a:pt x="0" y="45"/>
                    <a:pt x="0" y="45"/>
                  </a:cubicBezTo>
                  <a:cubicBezTo>
                    <a:pt x="0" y="101"/>
                    <a:pt x="0" y="101"/>
                    <a:pt x="0" y="101"/>
                  </a:cubicBezTo>
                  <a:cubicBezTo>
                    <a:pt x="0" y="101"/>
                    <a:pt x="0" y="113"/>
                    <a:pt x="4" y="113"/>
                  </a:cubicBezTo>
                  <a:cubicBezTo>
                    <a:pt x="6" y="113"/>
                    <a:pt x="47" y="80"/>
                    <a:pt x="47" y="156"/>
                  </a:cubicBezTo>
                  <a:cubicBezTo>
                    <a:pt x="47" y="233"/>
                    <a:pt x="6" y="201"/>
                    <a:pt x="4" y="201"/>
                  </a:cubicBezTo>
                  <a:cubicBezTo>
                    <a:pt x="0" y="201"/>
                    <a:pt x="0" y="217"/>
                    <a:pt x="0" y="217"/>
                  </a:cubicBezTo>
                  <a:cubicBezTo>
                    <a:pt x="0" y="268"/>
                    <a:pt x="0" y="268"/>
                    <a:pt x="0" y="268"/>
                  </a:cubicBezTo>
                  <a:cubicBezTo>
                    <a:pt x="74" y="268"/>
                    <a:pt x="74" y="268"/>
                    <a:pt x="74" y="268"/>
                  </a:cubicBezTo>
                  <a:cubicBezTo>
                    <a:pt x="74" y="268"/>
                    <a:pt x="85" y="268"/>
                    <a:pt x="85" y="274"/>
                  </a:cubicBezTo>
                  <a:cubicBezTo>
                    <a:pt x="85" y="285"/>
                    <a:pt x="47" y="314"/>
                    <a:pt x="112" y="314"/>
                  </a:cubicBezTo>
                  <a:cubicBezTo>
                    <a:pt x="177" y="314"/>
                    <a:pt x="138" y="285"/>
                    <a:pt x="138" y="274"/>
                  </a:cubicBez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5" name="Rectangle 22"/>
            <p:cNvSpPr>
              <a:spLocks noChangeArrowheads="1"/>
            </p:cNvSpPr>
            <p:nvPr userDrawn="1"/>
          </p:nvSpPr>
          <p:spPr bwMode="auto">
            <a:xfrm>
              <a:off x="5245101" y="26035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8</a:t>
              </a:r>
              <a:endParaRPr kumimoji="0" lang="en-US" altLang="en-US" sz="3600" b="0" i="0" u="none" strike="noStrike" cap="none" normalizeH="0" baseline="0" dirty="0">
                <a:ln>
                  <a:noFill/>
                </a:ln>
                <a:solidFill>
                  <a:schemeClr val="tx1"/>
                </a:solidFill>
                <a:effectLst/>
                <a:latin typeface="Gill Sans"/>
              </a:endParaRPr>
            </a:p>
          </p:txBody>
        </p:sp>
      </p:grpSp>
      <p:grpSp>
        <p:nvGrpSpPr>
          <p:cNvPr id="36" name="Group 35"/>
          <p:cNvGrpSpPr/>
          <p:nvPr userDrawn="1"/>
        </p:nvGrpSpPr>
        <p:grpSpPr>
          <a:xfrm>
            <a:off x="11434969" y="6245226"/>
            <a:ext cx="1749426" cy="1250950"/>
            <a:chOff x="4876801" y="3122613"/>
            <a:chExt cx="874713" cy="625475"/>
          </a:xfrm>
        </p:grpSpPr>
        <p:sp>
          <p:nvSpPr>
            <p:cNvPr id="21" name="Freeform 18"/>
            <p:cNvSpPr>
              <a:spLocks/>
            </p:cNvSpPr>
            <p:nvPr userDrawn="1"/>
          </p:nvSpPr>
          <p:spPr bwMode="auto">
            <a:xfrm>
              <a:off x="4876801" y="3122613"/>
              <a:ext cx="874713" cy="625475"/>
            </a:xfrm>
            <a:custGeom>
              <a:avLst/>
              <a:gdLst>
                <a:gd name="T0" fmla="*/ 40 w 314"/>
                <a:gd name="T1" fmla="*/ 139 h 224"/>
                <a:gd name="T2" fmla="*/ 47 w 314"/>
                <a:gd name="T3" fmla="*/ 150 h 224"/>
                <a:gd name="T4" fmla="*/ 47 w 314"/>
                <a:gd name="T5" fmla="*/ 224 h 224"/>
                <a:gd name="T6" fmla="*/ 103 w 314"/>
                <a:gd name="T7" fmla="*/ 224 h 224"/>
                <a:gd name="T8" fmla="*/ 114 w 314"/>
                <a:gd name="T9" fmla="*/ 219 h 224"/>
                <a:gd name="T10" fmla="*/ 158 w 314"/>
                <a:gd name="T11" fmla="*/ 176 h 224"/>
                <a:gd name="T12" fmla="*/ 201 w 314"/>
                <a:gd name="T13" fmla="*/ 219 h 224"/>
                <a:gd name="T14" fmla="*/ 212 w 314"/>
                <a:gd name="T15" fmla="*/ 224 h 224"/>
                <a:gd name="T16" fmla="*/ 270 w 314"/>
                <a:gd name="T17" fmla="*/ 224 h 224"/>
                <a:gd name="T18" fmla="*/ 270 w 314"/>
                <a:gd name="T19" fmla="*/ 151 h 224"/>
                <a:gd name="T20" fmla="*/ 276 w 314"/>
                <a:gd name="T21" fmla="*/ 140 h 224"/>
                <a:gd name="T22" fmla="*/ 314 w 314"/>
                <a:gd name="T23" fmla="*/ 112 h 224"/>
                <a:gd name="T24" fmla="*/ 276 w 314"/>
                <a:gd name="T25" fmla="*/ 85 h 224"/>
                <a:gd name="T26" fmla="*/ 270 w 314"/>
                <a:gd name="T27" fmla="*/ 74 h 224"/>
                <a:gd name="T28" fmla="*/ 270 w 314"/>
                <a:gd name="T29" fmla="*/ 1 h 224"/>
                <a:gd name="T30" fmla="*/ 213 w 314"/>
                <a:gd name="T31" fmla="*/ 1 h 224"/>
                <a:gd name="T32" fmla="*/ 202 w 314"/>
                <a:gd name="T33" fmla="*/ 4 h 224"/>
                <a:gd name="T34" fmla="*/ 158 w 314"/>
                <a:gd name="T35" fmla="*/ 48 h 224"/>
                <a:gd name="T36" fmla="*/ 113 w 314"/>
                <a:gd name="T37" fmla="*/ 4 h 224"/>
                <a:gd name="T38" fmla="*/ 97 w 314"/>
                <a:gd name="T39" fmla="*/ 1 h 224"/>
                <a:gd name="T40" fmla="*/ 47 w 314"/>
                <a:gd name="T41" fmla="*/ 1 h 224"/>
                <a:gd name="T42" fmla="*/ 47 w 314"/>
                <a:gd name="T43" fmla="*/ 74 h 224"/>
                <a:gd name="T44" fmla="*/ 40 w 314"/>
                <a:gd name="T45" fmla="*/ 85 h 224"/>
                <a:gd name="T46" fmla="*/ 0 w 314"/>
                <a:gd name="T47" fmla="*/ 112 h 224"/>
                <a:gd name="T48" fmla="*/ 40 w 314"/>
                <a:gd name="T49" fmla="*/ 13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4" h="224">
                  <a:moveTo>
                    <a:pt x="40" y="139"/>
                  </a:moveTo>
                  <a:cubicBezTo>
                    <a:pt x="46" y="139"/>
                    <a:pt x="47" y="150"/>
                    <a:pt x="47" y="150"/>
                  </a:cubicBezTo>
                  <a:cubicBezTo>
                    <a:pt x="47" y="224"/>
                    <a:pt x="47" y="224"/>
                    <a:pt x="47" y="224"/>
                  </a:cubicBezTo>
                  <a:cubicBezTo>
                    <a:pt x="103" y="224"/>
                    <a:pt x="103" y="224"/>
                    <a:pt x="103" y="224"/>
                  </a:cubicBezTo>
                  <a:cubicBezTo>
                    <a:pt x="103" y="224"/>
                    <a:pt x="114" y="224"/>
                    <a:pt x="114" y="219"/>
                  </a:cubicBezTo>
                  <a:cubicBezTo>
                    <a:pt x="114" y="217"/>
                    <a:pt x="87" y="176"/>
                    <a:pt x="158" y="176"/>
                  </a:cubicBezTo>
                  <a:cubicBezTo>
                    <a:pt x="219" y="176"/>
                    <a:pt x="201" y="203"/>
                    <a:pt x="201" y="219"/>
                  </a:cubicBezTo>
                  <a:cubicBezTo>
                    <a:pt x="201" y="224"/>
                    <a:pt x="212" y="224"/>
                    <a:pt x="212" y="224"/>
                  </a:cubicBezTo>
                  <a:cubicBezTo>
                    <a:pt x="270" y="224"/>
                    <a:pt x="270" y="224"/>
                    <a:pt x="270" y="224"/>
                  </a:cubicBezTo>
                  <a:cubicBezTo>
                    <a:pt x="270" y="151"/>
                    <a:pt x="270" y="151"/>
                    <a:pt x="270" y="151"/>
                  </a:cubicBezTo>
                  <a:cubicBezTo>
                    <a:pt x="270" y="150"/>
                    <a:pt x="272" y="140"/>
                    <a:pt x="276" y="140"/>
                  </a:cubicBezTo>
                  <a:cubicBezTo>
                    <a:pt x="283" y="140"/>
                    <a:pt x="314" y="177"/>
                    <a:pt x="314" y="112"/>
                  </a:cubicBezTo>
                  <a:cubicBezTo>
                    <a:pt x="314" y="47"/>
                    <a:pt x="284" y="85"/>
                    <a:pt x="276" y="85"/>
                  </a:cubicBezTo>
                  <a:cubicBezTo>
                    <a:pt x="272" y="85"/>
                    <a:pt x="270" y="75"/>
                    <a:pt x="270" y="74"/>
                  </a:cubicBezTo>
                  <a:cubicBezTo>
                    <a:pt x="270" y="1"/>
                    <a:pt x="270" y="1"/>
                    <a:pt x="270" y="1"/>
                  </a:cubicBezTo>
                  <a:cubicBezTo>
                    <a:pt x="213" y="1"/>
                    <a:pt x="213" y="1"/>
                    <a:pt x="213" y="1"/>
                  </a:cubicBezTo>
                  <a:cubicBezTo>
                    <a:pt x="213" y="1"/>
                    <a:pt x="202" y="0"/>
                    <a:pt x="202" y="4"/>
                  </a:cubicBezTo>
                  <a:cubicBezTo>
                    <a:pt x="202" y="6"/>
                    <a:pt x="234" y="48"/>
                    <a:pt x="158" y="48"/>
                  </a:cubicBezTo>
                  <a:cubicBezTo>
                    <a:pt x="82" y="48"/>
                    <a:pt x="113" y="7"/>
                    <a:pt x="113" y="4"/>
                  </a:cubicBezTo>
                  <a:cubicBezTo>
                    <a:pt x="113" y="1"/>
                    <a:pt x="97" y="1"/>
                    <a:pt x="97" y="1"/>
                  </a:cubicBezTo>
                  <a:cubicBezTo>
                    <a:pt x="47" y="1"/>
                    <a:pt x="47" y="1"/>
                    <a:pt x="47" y="1"/>
                  </a:cubicBezTo>
                  <a:cubicBezTo>
                    <a:pt x="47" y="74"/>
                    <a:pt x="47" y="74"/>
                    <a:pt x="47" y="74"/>
                  </a:cubicBezTo>
                  <a:cubicBezTo>
                    <a:pt x="47" y="74"/>
                    <a:pt x="46" y="85"/>
                    <a:pt x="40" y="85"/>
                  </a:cubicBezTo>
                  <a:cubicBezTo>
                    <a:pt x="30" y="85"/>
                    <a:pt x="0" y="47"/>
                    <a:pt x="0" y="112"/>
                  </a:cubicBezTo>
                  <a:cubicBezTo>
                    <a:pt x="0" y="178"/>
                    <a:pt x="30" y="139"/>
                    <a:pt x="40" y="139"/>
                  </a:cubicBez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6" name="Rectangle 23"/>
            <p:cNvSpPr>
              <a:spLocks noChangeArrowheads="1"/>
            </p:cNvSpPr>
            <p:nvPr userDrawn="1"/>
          </p:nvSpPr>
          <p:spPr bwMode="auto">
            <a:xfrm>
              <a:off x="5245101" y="3251201"/>
              <a:ext cx="19099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9</a:t>
              </a:r>
              <a:endParaRPr kumimoji="0" lang="en-US" altLang="en-US" sz="3600" b="0" i="0" u="none" strike="noStrike" cap="none" normalizeH="0" baseline="0" dirty="0">
                <a:ln>
                  <a:noFill/>
                </a:ln>
                <a:solidFill>
                  <a:schemeClr val="tx1"/>
                </a:solidFill>
                <a:effectLst/>
                <a:latin typeface="Gill Sans"/>
              </a:endParaRPr>
            </a:p>
          </p:txBody>
        </p:sp>
      </p:grpSp>
      <p:grpSp>
        <p:nvGrpSpPr>
          <p:cNvPr id="37" name="Group 36"/>
          <p:cNvGrpSpPr/>
          <p:nvPr userDrawn="1"/>
        </p:nvGrpSpPr>
        <p:grpSpPr>
          <a:xfrm>
            <a:off x="11688968" y="7273926"/>
            <a:ext cx="1244600" cy="1746250"/>
            <a:chOff x="5003801" y="3636963"/>
            <a:chExt cx="622300" cy="873125"/>
          </a:xfrm>
        </p:grpSpPr>
        <p:sp>
          <p:nvSpPr>
            <p:cNvPr id="19" name="Freeform 16"/>
            <p:cNvSpPr>
              <a:spLocks/>
            </p:cNvSpPr>
            <p:nvPr userDrawn="1"/>
          </p:nvSpPr>
          <p:spPr bwMode="auto">
            <a:xfrm>
              <a:off x="5003801" y="3636963"/>
              <a:ext cx="622300" cy="873125"/>
            </a:xfrm>
            <a:custGeom>
              <a:avLst/>
              <a:gdLst>
                <a:gd name="T0" fmla="*/ 138 w 223"/>
                <a:gd name="T1" fmla="*/ 274 h 313"/>
                <a:gd name="T2" fmla="*/ 149 w 223"/>
                <a:gd name="T3" fmla="*/ 267 h 313"/>
                <a:gd name="T4" fmla="*/ 223 w 223"/>
                <a:gd name="T5" fmla="*/ 267 h 313"/>
                <a:gd name="T6" fmla="*/ 223 w 223"/>
                <a:gd name="T7" fmla="*/ 211 h 313"/>
                <a:gd name="T8" fmla="*/ 219 w 223"/>
                <a:gd name="T9" fmla="*/ 200 h 313"/>
                <a:gd name="T10" fmla="*/ 176 w 223"/>
                <a:gd name="T11" fmla="*/ 156 h 313"/>
                <a:gd name="T12" fmla="*/ 219 w 223"/>
                <a:gd name="T13" fmla="*/ 113 h 313"/>
                <a:gd name="T14" fmla="*/ 223 w 223"/>
                <a:gd name="T15" fmla="*/ 102 h 313"/>
                <a:gd name="T16" fmla="*/ 223 w 223"/>
                <a:gd name="T17" fmla="*/ 44 h 313"/>
                <a:gd name="T18" fmla="*/ 150 w 223"/>
                <a:gd name="T19" fmla="*/ 44 h 313"/>
                <a:gd name="T20" fmla="*/ 139 w 223"/>
                <a:gd name="T21" fmla="*/ 38 h 313"/>
                <a:gd name="T22" fmla="*/ 112 w 223"/>
                <a:gd name="T23" fmla="*/ 0 h 313"/>
                <a:gd name="T24" fmla="*/ 83 w 223"/>
                <a:gd name="T25" fmla="*/ 38 h 313"/>
                <a:gd name="T26" fmla="*/ 74 w 223"/>
                <a:gd name="T27" fmla="*/ 44 h 313"/>
                <a:gd name="T28" fmla="*/ 0 w 223"/>
                <a:gd name="T29" fmla="*/ 44 h 313"/>
                <a:gd name="T30" fmla="*/ 0 w 223"/>
                <a:gd name="T31" fmla="*/ 101 h 313"/>
                <a:gd name="T32" fmla="*/ 4 w 223"/>
                <a:gd name="T33" fmla="*/ 112 h 313"/>
                <a:gd name="T34" fmla="*/ 47 w 223"/>
                <a:gd name="T35" fmla="*/ 156 h 313"/>
                <a:gd name="T36" fmla="*/ 4 w 223"/>
                <a:gd name="T37" fmla="*/ 201 h 313"/>
                <a:gd name="T38" fmla="*/ 0 w 223"/>
                <a:gd name="T39" fmla="*/ 217 h 313"/>
                <a:gd name="T40" fmla="*/ 0 w 223"/>
                <a:gd name="T41" fmla="*/ 267 h 313"/>
                <a:gd name="T42" fmla="*/ 74 w 223"/>
                <a:gd name="T43" fmla="*/ 267 h 313"/>
                <a:gd name="T44" fmla="*/ 85 w 223"/>
                <a:gd name="T45" fmla="*/ 274 h 313"/>
                <a:gd name="T46" fmla="*/ 112 w 223"/>
                <a:gd name="T47" fmla="*/ 313 h 313"/>
                <a:gd name="T48" fmla="*/ 138 w 223"/>
                <a:gd name="T49" fmla="*/ 274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313">
                  <a:moveTo>
                    <a:pt x="138" y="274"/>
                  </a:moveTo>
                  <a:cubicBezTo>
                    <a:pt x="138" y="268"/>
                    <a:pt x="149" y="267"/>
                    <a:pt x="149" y="267"/>
                  </a:cubicBezTo>
                  <a:cubicBezTo>
                    <a:pt x="223" y="267"/>
                    <a:pt x="223" y="267"/>
                    <a:pt x="223" y="267"/>
                  </a:cubicBezTo>
                  <a:cubicBezTo>
                    <a:pt x="223" y="211"/>
                    <a:pt x="223" y="211"/>
                    <a:pt x="223" y="211"/>
                  </a:cubicBezTo>
                  <a:cubicBezTo>
                    <a:pt x="223" y="211"/>
                    <a:pt x="223" y="200"/>
                    <a:pt x="219" y="200"/>
                  </a:cubicBezTo>
                  <a:cubicBezTo>
                    <a:pt x="216" y="200"/>
                    <a:pt x="176" y="227"/>
                    <a:pt x="176" y="156"/>
                  </a:cubicBezTo>
                  <a:cubicBezTo>
                    <a:pt x="176" y="84"/>
                    <a:pt x="217" y="113"/>
                    <a:pt x="219" y="113"/>
                  </a:cubicBezTo>
                  <a:cubicBezTo>
                    <a:pt x="223" y="113"/>
                    <a:pt x="223" y="102"/>
                    <a:pt x="223" y="102"/>
                  </a:cubicBezTo>
                  <a:cubicBezTo>
                    <a:pt x="223" y="44"/>
                    <a:pt x="223" y="44"/>
                    <a:pt x="223" y="44"/>
                  </a:cubicBezTo>
                  <a:cubicBezTo>
                    <a:pt x="150" y="44"/>
                    <a:pt x="150" y="44"/>
                    <a:pt x="150" y="44"/>
                  </a:cubicBezTo>
                  <a:cubicBezTo>
                    <a:pt x="150" y="44"/>
                    <a:pt x="139" y="42"/>
                    <a:pt x="139" y="38"/>
                  </a:cubicBezTo>
                  <a:cubicBezTo>
                    <a:pt x="139" y="31"/>
                    <a:pt x="177" y="0"/>
                    <a:pt x="112" y="0"/>
                  </a:cubicBezTo>
                  <a:cubicBezTo>
                    <a:pt x="47" y="0"/>
                    <a:pt x="83" y="30"/>
                    <a:pt x="83" y="38"/>
                  </a:cubicBezTo>
                  <a:cubicBezTo>
                    <a:pt x="83" y="42"/>
                    <a:pt x="75" y="44"/>
                    <a:pt x="74" y="44"/>
                  </a:cubicBezTo>
                  <a:cubicBezTo>
                    <a:pt x="0" y="44"/>
                    <a:pt x="0" y="44"/>
                    <a:pt x="0" y="44"/>
                  </a:cubicBezTo>
                  <a:cubicBezTo>
                    <a:pt x="0" y="101"/>
                    <a:pt x="0" y="101"/>
                    <a:pt x="0" y="101"/>
                  </a:cubicBezTo>
                  <a:cubicBezTo>
                    <a:pt x="0" y="101"/>
                    <a:pt x="0" y="112"/>
                    <a:pt x="4" y="112"/>
                  </a:cubicBezTo>
                  <a:cubicBezTo>
                    <a:pt x="6" y="112"/>
                    <a:pt x="47" y="80"/>
                    <a:pt x="47" y="156"/>
                  </a:cubicBezTo>
                  <a:cubicBezTo>
                    <a:pt x="47" y="232"/>
                    <a:pt x="6" y="201"/>
                    <a:pt x="4" y="201"/>
                  </a:cubicBezTo>
                  <a:cubicBezTo>
                    <a:pt x="0" y="201"/>
                    <a:pt x="0" y="217"/>
                    <a:pt x="0" y="217"/>
                  </a:cubicBezTo>
                  <a:cubicBezTo>
                    <a:pt x="0" y="267"/>
                    <a:pt x="0" y="267"/>
                    <a:pt x="0" y="267"/>
                  </a:cubicBezTo>
                  <a:cubicBezTo>
                    <a:pt x="74" y="267"/>
                    <a:pt x="74" y="267"/>
                    <a:pt x="74" y="267"/>
                  </a:cubicBezTo>
                  <a:cubicBezTo>
                    <a:pt x="74" y="267"/>
                    <a:pt x="85" y="267"/>
                    <a:pt x="85" y="274"/>
                  </a:cubicBezTo>
                  <a:cubicBezTo>
                    <a:pt x="85" y="284"/>
                    <a:pt x="47" y="313"/>
                    <a:pt x="112" y="313"/>
                  </a:cubicBezTo>
                  <a:cubicBezTo>
                    <a:pt x="177" y="313"/>
                    <a:pt x="138" y="284"/>
                    <a:pt x="138" y="274"/>
                  </a:cubicBez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latin typeface="Gill Sans"/>
              </a:endParaRPr>
            </a:p>
          </p:txBody>
        </p:sp>
        <p:sp>
          <p:nvSpPr>
            <p:cNvPr id="27" name="Rectangle 24"/>
            <p:cNvSpPr>
              <a:spLocks noChangeArrowheads="1"/>
            </p:cNvSpPr>
            <p:nvPr userDrawn="1"/>
          </p:nvSpPr>
          <p:spPr bwMode="auto">
            <a:xfrm>
              <a:off x="5172076" y="3894138"/>
              <a:ext cx="336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FFFFFF"/>
                  </a:solidFill>
                  <a:effectLst/>
                  <a:latin typeface="Gill Sans"/>
                </a:rPr>
                <a:t>10</a:t>
              </a:r>
              <a:endParaRPr kumimoji="0" lang="en-US" altLang="en-US" sz="3600" b="0" i="0" u="none" strike="noStrike" cap="none" normalizeH="0" baseline="0" dirty="0">
                <a:ln>
                  <a:noFill/>
                </a:ln>
                <a:solidFill>
                  <a:schemeClr val="tx1"/>
                </a:solidFill>
                <a:effectLst/>
                <a:latin typeface="Gill Sans"/>
              </a:endParaRPr>
            </a:p>
          </p:txBody>
        </p:sp>
      </p:grpSp>
      <p:sp>
        <p:nvSpPr>
          <p:cNvPr id="44" name="Text Placeholder 43"/>
          <p:cNvSpPr>
            <a:spLocks noGrp="1"/>
          </p:cNvSpPr>
          <p:nvPr>
            <p:ph type="body" sz="quarter" idx="10" hasCustomPrompt="1"/>
          </p:nvPr>
        </p:nvSpPr>
        <p:spPr>
          <a:xfrm>
            <a:off x="933451" y="2678074"/>
            <a:ext cx="4160636" cy="588188"/>
          </a:xfrm>
        </p:spPr>
        <p:txBody>
          <a:bodyPr/>
          <a:lstStyle>
            <a:lvl1pPr algn="r">
              <a:defRPr sz="2400" b="1"/>
            </a:lvl1pPr>
          </a:lstStyle>
          <a:p>
            <a:pPr lvl="0"/>
            <a:r>
              <a:rPr lang="en-US" dirty="0"/>
              <a:t>Add Title here</a:t>
            </a:r>
            <a:endParaRPr lang="en-IN" dirty="0"/>
          </a:p>
        </p:txBody>
      </p:sp>
      <p:sp>
        <p:nvSpPr>
          <p:cNvPr id="49" name="Text Placeholder 43"/>
          <p:cNvSpPr>
            <a:spLocks noGrp="1"/>
          </p:cNvSpPr>
          <p:nvPr>
            <p:ph type="body" sz="quarter" idx="11" hasCustomPrompt="1"/>
          </p:nvPr>
        </p:nvSpPr>
        <p:spPr>
          <a:xfrm>
            <a:off x="933451" y="3981412"/>
            <a:ext cx="4160636" cy="588188"/>
          </a:xfrm>
        </p:spPr>
        <p:txBody>
          <a:bodyPr/>
          <a:lstStyle>
            <a:lvl1pPr algn="r">
              <a:defRPr sz="2400"/>
            </a:lvl1pPr>
          </a:lstStyle>
          <a:p>
            <a:pPr lvl="0"/>
            <a:r>
              <a:rPr lang="en-US" dirty="0"/>
              <a:t>Add Title here</a:t>
            </a:r>
            <a:endParaRPr lang="en-IN" dirty="0"/>
          </a:p>
        </p:txBody>
      </p:sp>
      <p:sp>
        <p:nvSpPr>
          <p:cNvPr id="51" name="Text Placeholder 43"/>
          <p:cNvSpPr>
            <a:spLocks noGrp="1"/>
          </p:cNvSpPr>
          <p:nvPr>
            <p:ph type="body" sz="quarter" idx="12" hasCustomPrompt="1"/>
          </p:nvPr>
        </p:nvSpPr>
        <p:spPr>
          <a:xfrm>
            <a:off x="933451" y="5286336"/>
            <a:ext cx="4160636" cy="588188"/>
          </a:xfrm>
        </p:spPr>
        <p:txBody>
          <a:bodyPr/>
          <a:lstStyle>
            <a:lvl1pPr algn="r">
              <a:defRPr sz="2400"/>
            </a:lvl1pPr>
          </a:lstStyle>
          <a:p>
            <a:pPr lvl="0"/>
            <a:r>
              <a:rPr lang="en-US" dirty="0"/>
              <a:t>Add Title here</a:t>
            </a:r>
            <a:endParaRPr lang="en-IN" dirty="0"/>
          </a:p>
        </p:txBody>
      </p:sp>
      <p:sp>
        <p:nvSpPr>
          <p:cNvPr id="53" name="Text Placeholder 43"/>
          <p:cNvSpPr>
            <a:spLocks noGrp="1"/>
          </p:cNvSpPr>
          <p:nvPr>
            <p:ph type="body" sz="quarter" idx="13" hasCustomPrompt="1"/>
          </p:nvPr>
        </p:nvSpPr>
        <p:spPr>
          <a:xfrm>
            <a:off x="933451" y="6559510"/>
            <a:ext cx="4160636" cy="588188"/>
          </a:xfrm>
        </p:spPr>
        <p:txBody>
          <a:bodyPr/>
          <a:lstStyle>
            <a:lvl1pPr algn="r">
              <a:defRPr sz="2400"/>
            </a:lvl1pPr>
          </a:lstStyle>
          <a:p>
            <a:pPr lvl="0"/>
            <a:r>
              <a:rPr lang="en-US" dirty="0"/>
              <a:t>Add Title here</a:t>
            </a:r>
            <a:endParaRPr lang="en-IN" dirty="0"/>
          </a:p>
        </p:txBody>
      </p:sp>
      <p:sp>
        <p:nvSpPr>
          <p:cNvPr id="55" name="Text Placeholder 43"/>
          <p:cNvSpPr>
            <a:spLocks noGrp="1"/>
          </p:cNvSpPr>
          <p:nvPr>
            <p:ph type="body" sz="quarter" idx="14" hasCustomPrompt="1"/>
          </p:nvPr>
        </p:nvSpPr>
        <p:spPr>
          <a:xfrm>
            <a:off x="933451" y="7835860"/>
            <a:ext cx="4160636" cy="588188"/>
          </a:xfrm>
        </p:spPr>
        <p:txBody>
          <a:bodyPr/>
          <a:lstStyle>
            <a:lvl1pPr algn="r">
              <a:defRPr sz="2400"/>
            </a:lvl1pPr>
          </a:lstStyle>
          <a:p>
            <a:pPr lvl="0"/>
            <a:r>
              <a:rPr lang="en-US" dirty="0"/>
              <a:t>Add Title here</a:t>
            </a:r>
            <a:endParaRPr lang="en-IN" dirty="0"/>
          </a:p>
        </p:txBody>
      </p:sp>
      <p:sp>
        <p:nvSpPr>
          <p:cNvPr id="57" name="Text Placeholder 43"/>
          <p:cNvSpPr>
            <a:spLocks noGrp="1"/>
          </p:cNvSpPr>
          <p:nvPr>
            <p:ph type="body" sz="quarter" idx="15" hasCustomPrompt="1"/>
          </p:nvPr>
        </p:nvSpPr>
        <p:spPr>
          <a:xfrm>
            <a:off x="13184396" y="2678074"/>
            <a:ext cx="4050826" cy="588188"/>
          </a:xfrm>
        </p:spPr>
        <p:txBody>
          <a:bodyPr/>
          <a:lstStyle>
            <a:lvl1pPr algn="l">
              <a:defRPr sz="2400"/>
            </a:lvl1pPr>
          </a:lstStyle>
          <a:p>
            <a:pPr lvl="0"/>
            <a:r>
              <a:rPr lang="en-US" dirty="0"/>
              <a:t>Add Title here</a:t>
            </a:r>
            <a:endParaRPr lang="en-IN" dirty="0"/>
          </a:p>
        </p:txBody>
      </p:sp>
      <p:sp>
        <p:nvSpPr>
          <p:cNvPr id="59" name="Text Placeholder 43"/>
          <p:cNvSpPr>
            <a:spLocks noGrp="1"/>
          </p:cNvSpPr>
          <p:nvPr>
            <p:ph type="body" sz="quarter" idx="16" hasCustomPrompt="1"/>
          </p:nvPr>
        </p:nvSpPr>
        <p:spPr>
          <a:xfrm>
            <a:off x="13184396" y="3981412"/>
            <a:ext cx="4050826" cy="588188"/>
          </a:xfrm>
        </p:spPr>
        <p:txBody>
          <a:bodyPr/>
          <a:lstStyle>
            <a:lvl1pPr algn="l">
              <a:defRPr sz="2400"/>
            </a:lvl1pPr>
          </a:lstStyle>
          <a:p>
            <a:pPr lvl="0"/>
            <a:r>
              <a:rPr lang="en-US" dirty="0"/>
              <a:t>Add Title here</a:t>
            </a:r>
            <a:endParaRPr lang="en-IN" dirty="0"/>
          </a:p>
        </p:txBody>
      </p:sp>
      <p:sp>
        <p:nvSpPr>
          <p:cNvPr id="61" name="Text Placeholder 43"/>
          <p:cNvSpPr>
            <a:spLocks noGrp="1"/>
          </p:cNvSpPr>
          <p:nvPr>
            <p:ph type="body" sz="quarter" idx="17" hasCustomPrompt="1"/>
          </p:nvPr>
        </p:nvSpPr>
        <p:spPr>
          <a:xfrm>
            <a:off x="13184396" y="5286336"/>
            <a:ext cx="4050826" cy="588188"/>
          </a:xfrm>
        </p:spPr>
        <p:txBody>
          <a:bodyPr/>
          <a:lstStyle>
            <a:lvl1pPr algn="l">
              <a:defRPr sz="2400"/>
            </a:lvl1pPr>
          </a:lstStyle>
          <a:p>
            <a:pPr lvl="0"/>
            <a:r>
              <a:rPr lang="en-US" dirty="0"/>
              <a:t>Add Title here</a:t>
            </a:r>
            <a:endParaRPr lang="en-IN" dirty="0"/>
          </a:p>
        </p:txBody>
      </p:sp>
      <p:sp>
        <p:nvSpPr>
          <p:cNvPr id="63" name="Text Placeholder 43"/>
          <p:cNvSpPr>
            <a:spLocks noGrp="1"/>
          </p:cNvSpPr>
          <p:nvPr>
            <p:ph type="body" sz="quarter" idx="18" hasCustomPrompt="1"/>
          </p:nvPr>
        </p:nvSpPr>
        <p:spPr>
          <a:xfrm>
            <a:off x="13184396" y="6559510"/>
            <a:ext cx="4050826" cy="588188"/>
          </a:xfrm>
        </p:spPr>
        <p:txBody>
          <a:bodyPr/>
          <a:lstStyle>
            <a:lvl1pPr algn="l">
              <a:defRPr sz="2400"/>
            </a:lvl1pPr>
          </a:lstStyle>
          <a:p>
            <a:pPr lvl="0"/>
            <a:r>
              <a:rPr lang="en-US" dirty="0"/>
              <a:t>Add Title here</a:t>
            </a:r>
            <a:endParaRPr lang="en-IN" dirty="0"/>
          </a:p>
        </p:txBody>
      </p:sp>
      <p:sp>
        <p:nvSpPr>
          <p:cNvPr id="65" name="Text Placeholder 43"/>
          <p:cNvSpPr>
            <a:spLocks noGrp="1"/>
          </p:cNvSpPr>
          <p:nvPr>
            <p:ph type="body" sz="quarter" idx="19" hasCustomPrompt="1"/>
          </p:nvPr>
        </p:nvSpPr>
        <p:spPr>
          <a:xfrm>
            <a:off x="13184396" y="7835860"/>
            <a:ext cx="4050826" cy="588188"/>
          </a:xfrm>
        </p:spPr>
        <p:txBody>
          <a:bodyPr/>
          <a:lstStyle>
            <a:lvl1pPr algn="l">
              <a:defRPr sz="2400"/>
            </a:lvl1pPr>
          </a:lstStyle>
          <a:p>
            <a:pPr lvl="0"/>
            <a:r>
              <a:rPr lang="en-US" dirty="0"/>
              <a:t>Add Title here</a:t>
            </a:r>
            <a:endParaRPr lang="en-IN" dirty="0"/>
          </a:p>
        </p:txBody>
      </p:sp>
      <p:pic>
        <p:nvPicPr>
          <p:cNvPr id="68" name="Picture 6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44443" y="2084377"/>
            <a:ext cx="3896144" cy="6902246"/>
          </a:xfrm>
          <a:prstGeom prst="rect">
            <a:avLst/>
          </a:prstGeom>
        </p:spPr>
      </p:pic>
    </p:spTree>
    <p:custDataLst>
      <p:tags r:id="rId1"/>
    </p:custDataLst>
    <p:extLst>
      <p:ext uri="{BB962C8B-B14F-4D97-AF65-F5344CB8AC3E}">
        <p14:creationId xmlns:p14="http://schemas.microsoft.com/office/powerpoint/2010/main" val="256546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urse Outline2">
    <p:spTree>
      <p:nvGrpSpPr>
        <p:cNvPr id="1" name=""/>
        <p:cNvGrpSpPr/>
        <p:nvPr/>
      </p:nvGrpSpPr>
      <p:grpSpPr>
        <a:xfrm>
          <a:off x="0" y="0"/>
          <a:ext cx="0" cy="0"/>
          <a:chOff x="0" y="0"/>
          <a:chExt cx="0" cy="0"/>
        </a:xfrm>
      </p:grpSpPr>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a:solidFill>
                  <a:srgbClr val="095A82"/>
                </a:solidFill>
              </a:defRPr>
            </a:lvl1pPr>
          </a:lstStyle>
          <a:p>
            <a:pPr lvl="0"/>
            <a:r>
              <a:rPr lang="en-US" dirty="0"/>
              <a:t>Course Outline</a:t>
            </a:r>
          </a:p>
        </p:txBody>
      </p:sp>
      <p:sp>
        <p:nvSpPr>
          <p:cNvPr id="5" name="Rectangle 5"/>
          <p:cNvSpPr>
            <a:spLocks noChangeArrowheads="1"/>
          </p:cNvSpPr>
          <p:nvPr userDrawn="1"/>
        </p:nvSpPr>
        <p:spPr bwMode="auto">
          <a:xfrm>
            <a:off x="1696501" y="2117733"/>
            <a:ext cx="381002" cy="6883426"/>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38" name="Freeform 6"/>
          <p:cNvSpPr>
            <a:spLocks/>
          </p:cNvSpPr>
          <p:nvPr userDrawn="1"/>
        </p:nvSpPr>
        <p:spPr bwMode="auto">
          <a:xfrm>
            <a:off x="1293274" y="7112027"/>
            <a:ext cx="409576" cy="1447806"/>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39" name="Freeform 7"/>
          <p:cNvSpPr>
            <a:spLocks/>
          </p:cNvSpPr>
          <p:nvPr userDrawn="1"/>
        </p:nvSpPr>
        <p:spPr bwMode="auto">
          <a:xfrm>
            <a:off x="1293274" y="7283476"/>
            <a:ext cx="784228" cy="1104904"/>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0" name="Rectangle 8"/>
          <p:cNvSpPr>
            <a:spLocks noChangeArrowheads="1"/>
          </p:cNvSpPr>
          <p:nvPr userDrawn="1"/>
        </p:nvSpPr>
        <p:spPr bwMode="auto">
          <a:xfrm>
            <a:off x="2077501" y="7381902"/>
            <a:ext cx="4146162" cy="901704"/>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2" name="Freeform 9"/>
          <p:cNvSpPr>
            <a:spLocks/>
          </p:cNvSpPr>
          <p:nvPr userDrawn="1"/>
        </p:nvSpPr>
        <p:spPr bwMode="auto">
          <a:xfrm>
            <a:off x="1293274" y="2514609"/>
            <a:ext cx="409576" cy="144463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3" name="Freeform 10"/>
          <p:cNvSpPr>
            <a:spLocks/>
          </p:cNvSpPr>
          <p:nvPr userDrawn="1"/>
        </p:nvSpPr>
        <p:spPr bwMode="auto">
          <a:xfrm>
            <a:off x="1293274" y="2679710"/>
            <a:ext cx="784228" cy="110808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5" name="Rectangle 11"/>
          <p:cNvSpPr>
            <a:spLocks noChangeArrowheads="1"/>
          </p:cNvSpPr>
          <p:nvPr userDrawn="1"/>
        </p:nvSpPr>
        <p:spPr bwMode="auto">
          <a:xfrm>
            <a:off x="2077502" y="2784484"/>
            <a:ext cx="4155336" cy="898528"/>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6" name="Freeform 12"/>
          <p:cNvSpPr>
            <a:spLocks/>
          </p:cNvSpPr>
          <p:nvPr userDrawn="1"/>
        </p:nvSpPr>
        <p:spPr bwMode="auto">
          <a:xfrm>
            <a:off x="1293274" y="405449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47" name="Freeform 13"/>
          <p:cNvSpPr>
            <a:spLocks/>
          </p:cNvSpPr>
          <p:nvPr userDrawn="1"/>
        </p:nvSpPr>
        <p:spPr bwMode="auto">
          <a:xfrm>
            <a:off x="1293274" y="4225941"/>
            <a:ext cx="784228" cy="110173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6" name="Rectangle 14"/>
          <p:cNvSpPr>
            <a:spLocks noChangeArrowheads="1"/>
          </p:cNvSpPr>
          <p:nvPr userDrawn="1"/>
        </p:nvSpPr>
        <p:spPr bwMode="auto">
          <a:xfrm>
            <a:off x="2077502" y="4327540"/>
            <a:ext cx="4155336" cy="901704"/>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7" name="Freeform 15"/>
          <p:cNvSpPr>
            <a:spLocks/>
          </p:cNvSpPr>
          <p:nvPr userDrawn="1"/>
        </p:nvSpPr>
        <p:spPr bwMode="auto">
          <a:xfrm>
            <a:off x="1293274" y="559437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8" name="Freeform 16"/>
          <p:cNvSpPr>
            <a:spLocks/>
          </p:cNvSpPr>
          <p:nvPr userDrawn="1"/>
        </p:nvSpPr>
        <p:spPr bwMode="auto">
          <a:xfrm>
            <a:off x="1293274" y="5765821"/>
            <a:ext cx="784228" cy="110173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69" name="Rectangle 17"/>
          <p:cNvSpPr>
            <a:spLocks noChangeArrowheads="1"/>
          </p:cNvSpPr>
          <p:nvPr userDrawn="1"/>
        </p:nvSpPr>
        <p:spPr bwMode="auto">
          <a:xfrm>
            <a:off x="2077502" y="5870596"/>
            <a:ext cx="4155336" cy="898528"/>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70" name="Rectangle 18"/>
          <p:cNvSpPr>
            <a:spLocks noChangeArrowheads="1"/>
          </p:cNvSpPr>
          <p:nvPr userDrawn="1"/>
        </p:nvSpPr>
        <p:spPr bwMode="auto">
          <a:xfrm>
            <a:off x="1366301" y="297181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1" name="Rectangle 19"/>
          <p:cNvSpPr>
            <a:spLocks noChangeArrowheads="1"/>
          </p:cNvSpPr>
          <p:nvPr userDrawn="1"/>
        </p:nvSpPr>
        <p:spPr bwMode="auto">
          <a:xfrm>
            <a:off x="1652050" y="322263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1</a:t>
            </a:r>
            <a:endParaRPr kumimoji="0" lang="en-US" altLang="en-US" sz="3600" b="0" i="0" u="none" strike="noStrike" cap="none" normalizeH="0" baseline="0" dirty="0">
              <a:ln>
                <a:noFill/>
              </a:ln>
              <a:solidFill>
                <a:schemeClr val="tx1"/>
              </a:solidFill>
              <a:effectLst/>
              <a:latin typeface="Gill Sans"/>
            </a:endParaRPr>
          </a:p>
        </p:txBody>
      </p:sp>
      <p:sp>
        <p:nvSpPr>
          <p:cNvPr id="72" name="Rectangle 20"/>
          <p:cNvSpPr>
            <a:spLocks noChangeArrowheads="1"/>
          </p:cNvSpPr>
          <p:nvPr userDrawn="1"/>
        </p:nvSpPr>
        <p:spPr bwMode="auto">
          <a:xfrm>
            <a:off x="1366301" y="4578367"/>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3" name="Rectangle 21"/>
          <p:cNvSpPr>
            <a:spLocks noChangeArrowheads="1"/>
          </p:cNvSpPr>
          <p:nvPr userDrawn="1"/>
        </p:nvSpPr>
        <p:spPr bwMode="auto">
          <a:xfrm>
            <a:off x="1652050" y="482919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2</a:t>
            </a:r>
            <a:endParaRPr kumimoji="0" lang="en-US" altLang="en-US" sz="3600" b="0" i="0" u="none" strike="noStrike" cap="none" normalizeH="0" baseline="0" dirty="0">
              <a:ln>
                <a:noFill/>
              </a:ln>
              <a:solidFill>
                <a:schemeClr val="tx1"/>
              </a:solidFill>
              <a:effectLst/>
              <a:latin typeface="Gill Sans"/>
            </a:endParaRPr>
          </a:p>
        </p:txBody>
      </p:sp>
      <p:sp>
        <p:nvSpPr>
          <p:cNvPr id="74" name="Rectangle 22"/>
          <p:cNvSpPr>
            <a:spLocks noChangeArrowheads="1"/>
          </p:cNvSpPr>
          <p:nvPr userDrawn="1"/>
        </p:nvSpPr>
        <p:spPr bwMode="auto">
          <a:xfrm>
            <a:off x="1366301" y="611824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5" name="Rectangle 23"/>
          <p:cNvSpPr>
            <a:spLocks noChangeArrowheads="1"/>
          </p:cNvSpPr>
          <p:nvPr userDrawn="1"/>
        </p:nvSpPr>
        <p:spPr bwMode="auto">
          <a:xfrm>
            <a:off x="1652050" y="63690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3</a:t>
            </a:r>
            <a:endParaRPr kumimoji="0" lang="en-US" altLang="en-US" sz="3600" b="0" i="0" u="none" strike="noStrike" cap="none" normalizeH="0" baseline="0" dirty="0">
              <a:ln>
                <a:noFill/>
              </a:ln>
              <a:solidFill>
                <a:schemeClr val="tx1"/>
              </a:solidFill>
              <a:effectLst/>
              <a:latin typeface="Gill Sans"/>
            </a:endParaRPr>
          </a:p>
        </p:txBody>
      </p:sp>
      <p:sp>
        <p:nvSpPr>
          <p:cNvPr id="76" name="Rectangle 24"/>
          <p:cNvSpPr>
            <a:spLocks noChangeArrowheads="1"/>
          </p:cNvSpPr>
          <p:nvPr userDrawn="1"/>
        </p:nvSpPr>
        <p:spPr bwMode="auto">
          <a:xfrm>
            <a:off x="1366301" y="763907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77" name="Rectangle 25"/>
          <p:cNvSpPr>
            <a:spLocks noChangeArrowheads="1"/>
          </p:cNvSpPr>
          <p:nvPr userDrawn="1"/>
        </p:nvSpPr>
        <p:spPr bwMode="auto">
          <a:xfrm>
            <a:off x="1652050" y="788990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4</a:t>
            </a:r>
            <a:endParaRPr kumimoji="0" lang="en-US" altLang="en-US" sz="3600" b="0" i="0" u="none" strike="noStrike" cap="none" normalizeH="0" baseline="0" dirty="0">
              <a:ln>
                <a:noFill/>
              </a:ln>
              <a:solidFill>
                <a:schemeClr val="tx1"/>
              </a:solidFill>
              <a:effectLst/>
              <a:latin typeface="Gill Sans"/>
            </a:endParaRPr>
          </a:p>
        </p:txBody>
      </p:sp>
      <p:sp>
        <p:nvSpPr>
          <p:cNvPr id="78" name="Rectangle 26"/>
          <p:cNvSpPr>
            <a:spLocks noChangeArrowheads="1"/>
          </p:cNvSpPr>
          <p:nvPr userDrawn="1"/>
        </p:nvSpPr>
        <p:spPr bwMode="auto">
          <a:xfrm>
            <a:off x="12222561" y="2117733"/>
            <a:ext cx="377826" cy="6883426"/>
          </a:xfrm>
          <a:prstGeom prst="rect">
            <a:avLst/>
          </a:prstGeom>
          <a:solidFill>
            <a:srgbClr val="292F3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79" name="Freeform 27"/>
          <p:cNvSpPr>
            <a:spLocks/>
          </p:cNvSpPr>
          <p:nvPr userDrawn="1"/>
        </p:nvSpPr>
        <p:spPr bwMode="auto">
          <a:xfrm>
            <a:off x="11816158" y="7112027"/>
            <a:ext cx="409576" cy="1447806"/>
          </a:xfrm>
          <a:custGeom>
            <a:avLst/>
            <a:gdLst>
              <a:gd name="T0" fmla="*/ 129 w 129"/>
              <a:gd name="T1" fmla="*/ 456 h 456"/>
              <a:gd name="T2" fmla="*/ 0 w 129"/>
              <a:gd name="T3" fmla="*/ 402 h 456"/>
              <a:gd name="T4" fmla="*/ 0 w 129"/>
              <a:gd name="T5" fmla="*/ 54 h 456"/>
              <a:gd name="T6" fmla="*/ 129 w 129"/>
              <a:gd name="T7" fmla="*/ 0 h 456"/>
              <a:gd name="T8" fmla="*/ 129 w 129"/>
              <a:gd name="T9" fmla="*/ 456 h 456"/>
            </a:gdLst>
            <a:ahLst/>
            <a:cxnLst>
              <a:cxn ang="0">
                <a:pos x="T0" y="T1"/>
              </a:cxn>
              <a:cxn ang="0">
                <a:pos x="T2" y="T3"/>
              </a:cxn>
              <a:cxn ang="0">
                <a:pos x="T4" y="T5"/>
              </a:cxn>
              <a:cxn ang="0">
                <a:pos x="T6" y="T7"/>
              </a:cxn>
              <a:cxn ang="0">
                <a:pos x="T8" y="T9"/>
              </a:cxn>
            </a:cxnLst>
            <a:rect l="0" t="0" r="r" b="b"/>
            <a:pathLst>
              <a:path w="129" h="456">
                <a:moveTo>
                  <a:pt x="129" y="456"/>
                </a:moveTo>
                <a:lnTo>
                  <a:pt x="0" y="402"/>
                </a:lnTo>
                <a:lnTo>
                  <a:pt x="0" y="54"/>
                </a:lnTo>
                <a:lnTo>
                  <a:pt x="129" y="0"/>
                </a:lnTo>
                <a:lnTo>
                  <a:pt x="129" y="456"/>
                </a:lnTo>
                <a:close/>
              </a:path>
            </a:pathLst>
          </a:custGeom>
          <a:solidFill>
            <a:srgbClr val="0771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0" name="Freeform 28"/>
          <p:cNvSpPr>
            <a:spLocks/>
          </p:cNvSpPr>
          <p:nvPr userDrawn="1"/>
        </p:nvSpPr>
        <p:spPr bwMode="auto">
          <a:xfrm>
            <a:off x="11816158" y="7283476"/>
            <a:ext cx="784228" cy="1104904"/>
          </a:xfrm>
          <a:custGeom>
            <a:avLst/>
            <a:gdLst>
              <a:gd name="T0" fmla="*/ 247 w 247"/>
              <a:gd name="T1" fmla="*/ 315 h 348"/>
              <a:gd name="T2" fmla="*/ 0 w 247"/>
              <a:gd name="T3" fmla="*/ 348 h 348"/>
              <a:gd name="T4" fmla="*/ 0 w 247"/>
              <a:gd name="T5" fmla="*/ 0 h 348"/>
              <a:gd name="T6" fmla="*/ 247 w 247"/>
              <a:gd name="T7" fmla="*/ 31 h 348"/>
              <a:gd name="T8" fmla="*/ 247 w 247"/>
              <a:gd name="T9" fmla="*/ 315 h 348"/>
            </a:gdLst>
            <a:ahLst/>
            <a:cxnLst>
              <a:cxn ang="0">
                <a:pos x="T0" y="T1"/>
              </a:cxn>
              <a:cxn ang="0">
                <a:pos x="T2" y="T3"/>
              </a:cxn>
              <a:cxn ang="0">
                <a:pos x="T4" y="T5"/>
              </a:cxn>
              <a:cxn ang="0">
                <a:pos x="T6" y="T7"/>
              </a:cxn>
              <a:cxn ang="0">
                <a:pos x="T8" y="T9"/>
              </a:cxn>
            </a:cxnLst>
            <a:rect l="0" t="0" r="r" b="b"/>
            <a:pathLst>
              <a:path w="247" h="348">
                <a:moveTo>
                  <a:pt x="247" y="315"/>
                </a:moveTo>
                <a:lnTo>
                  <a:pt x="0" y="348"/>
                </a:lnTo>
                <a:lnTo>
                  <a:pt x="0" y="0"/>
                </a:lnTo>
                <a:lnTo>
                  <a:pt x="247" y="31"/>
                </a:lnTo>
                <a:lnTo>
                  <a:pt x="247" y="315"/>
                </a:lnTo>
                <a:close/>
              </a:path>
            </a:pathLst>
          </a:custGeom>
          <a:solidFill>
            <a:srgbClr val="0D80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1" name="Rectangle 29"/>
          <p:cNvSpPr>
            <a:spLocks noChangeArrowheads="1"/>
          </p:cNvSpPr>
          <p:nvPr userDrawn="1"/>
        </p:nvSpPr>
        <p:spPr bwMode="auto">
          <a:xfrm>
            <a:off x="12600387" y="7381902"/>
            <a:ext cx="3161358" cy="901704"/>
          </a:xfrm>
          <a:prstGeom prst="rect">
            <a:avLst/>
          </a:prstGeom>
          <a:solidFill>
            <a:srgbClr val="1B9A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2" name="Freeform 30"/>
          <p:cNvSpPr>
            <a:spLocks/>
          </p:cNvSpPr>
          <p:nvPr userDrawn="1"/>
        </p:nvSpPr>
        <p:spPr bwMode="auto">
          <a:xfrm>
            <a:off x="11816158" y="2514609"/>
            <a:ext cx="409576" cy="1444630"/>
          </a:xfrm>
          <a:custGeom>
            <a:avLst/>
            <a:gdLst>
              <a:gd name="T0" fmla="*/ 129 w 129"/>
              <a:gd name="T1" fmla="*/ 455 h 455"/>
              <a:gd name="T2" fmla="*/ 0 w 129"/>
              <a:gd name="T3" fmla="*/ 401 h 455"/>
              <a:gd name="T4" fmla="*/ 0 w 129"/>
              <a:gd name="T5" fmla="*/ 52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2"/>
                </a:lnTo>
                <a:lnTo>
                  <a:pt x="129" y="0"/>
                </a:lnTo>
                <a:lnTo>
                  <a:pt x="129" y="455"/>
                </a:lnTo>
                <a:close/>
              </a:path>
            </a:pathLst>
          </a:custGeom>
          <a:solidFill>
            <a:srgbClr val="1091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3" name="Freeform 31"/>
          <p:cNvSpPr>
            <a:spLocks/>
          </p:cNvSpPr>
          <p:nvPr userDrawn="1"/>
        </p:nvSpPr>
        <p:spPr bwMode="auto">
          <a:xfrm>
            <a:off x="11816158" y="2679710"/>
            <a:ext cx="784228" cy="1108080"/>
          </a:xfrm>
          <a:custGeom>
            <a:avLst/>
            <a:gdLst>
              <a:gd name="T0" fmla="*/ 247 w 247"/>
              <a:gd name="T1" fmla="*/ 316 h 349"/>
              <a:gd name="T2" fmla="*/ 0 w 247"/>
              <a:gd name="T3" fmla="*/ 349 h 349"/>
              <a:gd name="T4" fmla="*/ 0 w 247"/>
              <a:gd name="T5" fmla="*/ 0 h 349"/>
              <a:gd name="T6" fmla="*/ 247 w 247"/>
              <a:gd name="T7" fmla="*/ 33 h 349"/>
              <a:gd name="T8" fmla="*/ 247 w 247"/>
              <a:gd name="T9" fmla="*/ 316 h 349"/>
            </a:gdLst>
            <a:ahLst/>
            <a:cxnLst>
              <a:cxn ang="0">
                <a:pos x="T0" y="T1"/>
              </a:cxn>
              <a:cxn ang="0">
                <a:pos x="T2" y="T3"/>
              </a:cxn>
              <a:cxn ang="0">
                <a:pos x="T4" y="T5"/>
              </a:cxn>
              <a:cxn ang="0">
                <a:pos x="T6" y="T7"/>
              </a:cxn>
              <a:cxn ang="0">
                <a:pos x="T8" y="T9"/>
              </a:cxn>
            </a:cxnLst>
            <a:rect l="0" t="0" r="r" b="b"/>
            <a:pathLst>
              <a:path w="247" h="349">
                <a:moveTo>
                  <a:pt x="247" y="316"/>
                </a:moveTo>
                <a:lnTo>
                  <a:pt x="0" y="349"/>
                </a:lnTo>
                <a:lnTo>
                  <a:pt x="0" y="0"/>
                </a:lnTo>
                <a:lnTo>
                  <a:pt x="247" y="33"/>
                </a:lnTo>
                <a:lnTo>
                  <a:pt x="247" y="316"/>
                </a:lnTo>
                <a:close/>
              </a:path>
            </a:pathLst>
          </a:custGeom>
          <a:solidFill>
            <a:srgbClr val="16A9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4" name="Rectangle 32"/>
          <p:cNvSpPr>
            <a:spLocks noChangeArrowheads="1"/>
          </p:cNvSpPr>
          <p:nvPr userDrawn="1"/>
        </p:nvSpPr>
        <p:spPr bwMode="auto">
          <a:xfrm>
            <a:off x="12600385" y="2784484"/>
            <a:ext cx="4080506" cy="898528"/>
          </a:xfrm>
          <a:prstGeom prst="rect">
            <a:avLst/>
          </a:prstGeom>
          <a:solidFill>
            <a:srgbClr val="23B5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5" name="Freeform 33"/>
          <p:cNvSpPr>
            <a:spLocks/>
          </p:cNvSpPr>
          <p:nvPr userDrawn="1"/>
        </p:nvSpPr>
        <p:spPr bwMode="auto">
          <a:xfrm>
            <a:off x="11816158" y="405449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869E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6" name="Freeform 34"/>
          <p:cNvSpPr>
            <a:spLocks/>
          </p:cNvSpPr>
          <p:nvPr userDrawn="1"/>
        </p:nvSpPr>
        <p:spPr bwMode="auto">
          <a:xfrm>
            <a:off x="11816158" y="4225941"/>
            <a:ext cx="784228" cy="1101730"/>
          </a:xfrm>
          <a:custGeom>
            <a:avLst/>
            <a:gdLst>
              <a:gd name="T0" fmla="*/ 247 w 247"/>
              <a:gd name="T1" fmla="*/ 316 h 347"/>
              <a:gd name="T2" fmla="*/ 0 w 247"/>
              <a:gd name="T3" fmla="*/ 347 h 347"/>
              <a:gd name="T4" fmla="*/ 0 w 247"/>
              <a:gd name="T5" fmla="*/ 0 h 347"/>
              <a:gd name="T6" fmla="*/ 247 w 247"/>
              <a:gd name="T7" fmla="*/ 32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2"/>
                </a:lnTo>
                <a:lnTo>
                  <a:pt x="247" y="316"/>
                </a:lnTo>
                <a:close/>
              </a:path>
            </a:pathLst>
          </a:custGeom>
          <a:solidFill>
            <a:srgbClr val="9CBA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7" name="Rectangle 35"/>
          <p:cNvSpPr>
            <a:spLocks noChangeArrowheads="1"/>
          </p:cNvSpPr>
          <p:nvPr userDrawn="1"/>
        </p:nvSpPr>
        <p:spPr bwMode="auto">
          <a:xfrm>
            <a:off x="12600385" y="4327540"/>
            <a:ext cx="4080506" cy="901704"/>
          </a:xfrm>
          <a:prstGeom prst="rect">
            <a:avLst/>
          </a:prstGeom>
          <a:solidFill>
            <a:srgbClr val="A6BF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8" name="Freeform 36"/>
          <p:cNvSpPr>
            <a:spLocks/>
          </p:cNvSpPr>
          <p:nvPr userDrawn="1"/>
        </p:nvSpPr>
        <p:spPr bwMode="auto">
          <a:xfrm>
            <a:off x="11816158" y="5594371"/>
            <a:ext cx="409576" cy="1444630"/>
          </a:xfrm>
          <a:custGeom>
            <a:avLst/>
            <a:gdLst>
              <a:gd name="T0" fmla="*/ 129 w 129"/>
              <a:gd name="T1" fmla="*/ 455 h 455"/>
              <a:gd name="T2" fmla="*/ 0 w 129"/>
              <a:gd name="T3" fmla="*/ 401 h 455"/>
              <a:gd name="T4" fmla="*/ 0 w 129"/>
              <a:gd name="T5" fmla="*/ 54 h 455"/>
              <a:gd name="T6" fmla="*/ 129 w 129"/>
              <a:gd name="T7" fmla="*/ 0 h 455"/>
              <a:gd name="T8" fmla="*/ 129 w 129"/>
              <a:gd name="T9" fmla="*/ 455 h 455"/>
            </a:gdLst>
            <a:ahLst/>
            <a:cxnLst>
              <a:cxn ang="0">
                <a:pos x="T0" y="T1"/>
              </a:cxn>
              <a:cxn ang="0">
                <a:pos x="T2" y="T3"/>
              </a:cxn>
              <a:cxn ang="0">
                <a:pos x="T4" y="T5"/>
              </a:cxn>
              <a:cxn ang="0">
                <a:pos x="T6" y="T7"/>
              </a:cxn>
              <a:cxn ang="0">
                <a:pos x="T8" y="T9"/>
              </a:cxn>
            </a:cxnLst>
            <a:rect l="0" t="0" r="r" b="b"/>
            <a:pathLst>
              <a:path w="129" h="455">
                <a:moveTo>
                  <a:pt x="129" y="455"/>
                </a:moveTo>
                <a:lnTo>
                  <a:pt x="0" y="401"/>
                </a:lnTo>
                <a:lnTo>
                  <a:pt x="0" y="54"/>
                </a:lnTo>
                <a:lnTo>
                  <a:pt x="129" y="0"/>
                </a:lnTo>
                <a:lnTo>
                  <a:pt x="129" y="455"/>
                </a:lnTo>
                <a:close/>
              </a:path>
            </a:pathLst>
          </a:custGeom>
          <a:solidFill>
            <a:srgbClr val="CE7E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89" name="Freeform 37"/>
          <p:cNvSpPr>
            <a:spLocks/>
          </p:cNvSpPr>
          <p:nvPr userDrawn="1"/>
        </p:nvSpPr>
        <p:spPr bwMode="auto">
          <a:xfrm>
            <a:off x="11816158" y="5765821"/>
            <a:ext cx="784228" cy="1101730"/>
          </a:xfrm>
          <a:custGeom>
            <a:avLst/>
            <a:gdLst>
              <a:gd name="T0" fmla="*/ 247 w 247"/>
              <a:gd name="T1" fmla="*/ 316 h 347"/>
              <a:gd name="T2" fmla="*/ 0 w 247"/>
              <a:gd name="T3" fmla="*/ 347 h 347"/>
              <a:gd name="T4" fmla="*/ 0 w 247"/>
              <a:gd name="T5" fmla="*/ 0 h 347"/>
              <a:gd name="T6" fmla="*/ 247 w 247"/>
              <a:gd name="T7" fmla="*/ 33 h 347"/>
              <a:gd name="T8" fmla="*/ 247 w 247"/>
              <a:gd name="T9" fmla="*/ 316 h 347"/>
            </a:gdLst>
            <a:ahLst/>
            <a:cxnLst>
              <a:cxn ang="0">
                <a:pos x="T0" y="T1"/>
              </a:cxn>
              <a:cxn ang="0">
                <a:pos x="T2" y="T3"/>
              </a:cxn>
              <a:cxn ang="0">
                <a:pos x="T4" y="T5"/>
              </a:cxn>
              <a:cxn ang="0">
                <a:pos x="T6" y="T7"/>
              </a:cxn>
              <a:cxn ang="0">
                <a:pos x="T8" y="T9"/>
              </a:cxn>
            </a:cxnLst>
            <a:rect l="0" t="0" r="r" b="b"/>
            <a:pathLst>
              <a:path w="247" h="347">
                <a:moveTo>
                  <a:pt x="247" y="316"/>
                </a:moveTo>
                <a:lnTo>
                  <a:pt x="0" y="347"/>
                </a:lnTo>
                <a:lnTo>
                  <a:pt x="0" y="0"/>
                </a:lnTo>
                <a:lnTo>
                  <a:pt x="247" y="33"/>
                </a:lnTo>
                <a:lnTo>
                  <a:pt x="247" y="316"/>
                </a:lnTo>
                <a:close/>
              </a:path>
            </a:pathLst>
          </a:custGeom>
          <a:solidFill>
            <a:srgbClr val="F29C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90" name="Rectangle 38"/>
          <p:cNvSpPr>
            <a:spLocks noChangeArrowheads="1"/>
          </p:cNvSpPr>
          <p:nvPr userDrawn="1"/>
        </p:nvSpPr>
        <p:spPr bwMode="auto">
          <a:xfrm>
            <a:off x="12600385" y="5870596"/>
            <a:ext cx="4080506" cy="898528"/>
          </a:xfrm>
          <a:prstGeom prst="rect">
            <a:avLst/>
          </a:prstGeom>
          <a:solidFill>
            <a:srgbClr val="F4A4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91" name="Rectangle 39"/>
          <p:cNvSpPr>
            <a:spLocks noChangeArrowheads="1"/>
          </p:cNvSpPr>
          <p:nvPr userDrawn="1"/>
        </p:nvSpPr>
        <p:spPr bwMode="auto">
          <a:xfrm>
            <a:off x="11889183" y="2971811"/>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2" name="Rectangle 40"/>
          <p:cNvSpPr>
            <a:spLocks noChangeArrowheads="1"/>
          </p:cNvSpPr>
          <p:nvPr userDrawn="1"/>
        </p:nvSpPr>
        <p:spPr bwMode="auto">
          <a:xfrm>
            <a:off x="12174934" y="3222637"/>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5</a:t>
            </a:r>
            <a:endParaRPr kumimoji="0" lang="en-US" altLang="en-US" sz="3600" b="0" i="0" u="none" strike="noStrike" cap="none" normalizeH="0" baseline="0" dirty="0">
              <a:ln>
                <a:noFill/>
              </a:ln>
              <a:solidFill>
                <a:schemeClr val="tx1"/>
              </a:solidFill>
              <a:effectLst/>
              <a:latin typeface="Gill Sans"/>
            </a:endParaRPr>
          </a:p>
        </p:txBody>
      </p:sp>
      <p:sp>
        <p:nvSpPr>
          <p:cNvPr id="93" name="Rectangle 41"/>
          <p:cNvSpPr>
            <a:spLocks noChangeArrowheads="1"/>
          </p:cNvSpPr>
          <p:nvPr userDrawn="1"/>
        </p:nvSpPr>
        <p:spPr bwMode="auto">
          <a:xfrm>
            <a:off x="11889183" y="4578367"/>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4" name="Rectangle 42"/>
          <p:cNvSpPr>
            <a:spLocks noChangeArrowheads="1"/>
          </p:cNvSpPr>
          <p:nvPr userDrawn="1"/>
        </p:nvSpPr>
        <p:spPr bwMode="auto">
          <a:xfrm>
            <a:off x="12174934" y="482919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6</a:t>
            </a:r>
            <a:endParaRPr kumimoji="0" lang="en-US" altLang="en-US" sz="3600" b="0" i="0" u="none" strike="noStrike" cap="none" normalizeH="0" baseline="0" dirty="0">
              <a:ln>
                <a:noFill/>
              </a:ln>
              <a:solidFill>
                <a:schemeClr val="tx1"/>
              </a:solidFill>
              <a:effectLst/>
              <a:latin typeface="Gill Sans"/>
            </a:endParaRPr>
          </a:p>
        </p:txBody>
      </p:sp>
      <p:sp>
        <p:nvSpPr>
          <p:cNvPr id="95" name="Rectangle 43"/>
          <p:cNvSpPr>
            <a:spLocks noChangeArrowheads="1"/>
          </p:cNvSpPr>
          <p:nvPr userDrawn="1"/>
        </p:nvSpPr>
        <p:spPr bwMode="auto">
          <a:xfrm>
            <a:off x="11889183" y="611824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6" name="Rectangle 44"/>
          <p:cNvSpPr>
            <a:spLocks noChangeArrowheads="1"/>
          </p:cNvSpPr>
          <p:nvPr userDrawn="1"/>
        </p:nvSpPr>
        <p:spPr bwMode="auto">
          <a:xfrm>
            <a:off x="12174934" y="636907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7</a:t>
            </a:r>
            <a:endParaRPr kumimoji="0" lang="en-US" altLang="en-US" sz="3600" b="0" i="0" u="none" strike="noStrike" cap="none" normalizeH="0" baseline="0" dirty="0">
              <a:ln>
                <a:noFill/>
              </a:ln>
              <a:solidFill>
                <a:schemeClr val="tx1"/>
              </a:solidFill>
              <a:effectLst/>
              <a:latin typeface="Gill Sans"/>
            </a:endParaRPr>
          </a:p>
        </p:txBody>
      </p:sp>
      <p:sp>
        <p:nvSpPr>
          <p:cNvPr id="97" name="Rectangle 45"/>
          <p:cNvSpPr>
            <a:spLocks noChangeArrowheads="1"/>
          </p:cNvSpPr>
          <p:nvPr userDrawn="1"/>
        </p:nvSpPr>
        <p:spPr bwMode="auto">
          <a:xfrm>
            <a:off x="11889183" y="7639079"/>
            <a:ext cx="6636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Module</a:t>
            </a:r>
            <a:endParaRPr kumimoji="0" lang="en-US" altLang="en-US" sz="3600" b="0" i="0" u="none" strike="noStrike" cap="none" normalizeH="0" baseline="0" dirty="0">
              <a:ln>
                <a:noFill/>
              </a:ln>
              <a:solidFill>
                <a:schemeClr val="tx1"/>
              </a:solidFill>
              <a:effectLst/>
              <a:latin typeface="Gill Sans"/>
            </a:endParaRPr>
          </a:p>
        </p:txBody>
      </p:sp>
      <p:sp>
        <p:nvSpPr>
          <p:cNvPr id="98" name="Rectangle 46"/>
          <p:cNvSpPr>
            <a:spLocks noChangeArrowheads="1"/>
          </p:cNvSpPr>
          <p:nvPr userDrawn="1"/>
        </p:nvSpPr>
        <p:spPr bwMode="auto">
          <a:xfrm>
            <a:off x="12174934" y="7889905"/>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18288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FFFFFF"/>
                </a:solidFill>
                <a:effectLst/>
                <a:latin typeface="Gill Sans"/>
              </a:rPr>
              <a:t>8</a:t>
            </a:r>
            <a:endParaRPr kumimoji="0" lang="en-US" altLang="en-US" sz="3600" b="0" i="0" u="none" strike="noStrike" cap="none" normalizeH="0" baseline="0" dirty="0">
              <a:ln>
                <a:noFill/>
              </a:ln>
              <a:solidFill>
                <a:schemeClr val="tx1"/>
              </a:solidFill>
              <a:effectLst/>
              <a:latin typeface="Gill Sans"/>
            </a:endParaRPr>
          </a:p>
        </p:txBody>
      </p:sp>
      <p:sp>
        <p:nvSpPr>
          <p:cNvPr id="99" name="Text Placeholder 43"/>
          <p:cNvSpPr>
            <a:spLocks noGrp="1"/>
          </p:cNvSpPr>
          <p:nvPr>
            <p:ph type="body" sz="quarter" idx="10" hasCustomPrompt="1"/>
          </p:nvPr>
        </p:nvSpPr>
        <p:spPr>
          <a:xfrm>
            <a:off x="2203945" y="2887590"/>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0" name="Text Placeholder 43"/>
          <p:cNvSpPr>
            <a:spLocks noGrp="1"/>
          </p:cNvSpPr>
          <p:nvPr>
            <p:ph type="body" sz="quarter" idx="11" hasCustomPrompt="1"/>
          </p:nvPr>
        </p:nvSpPr>
        <p:spPr>
          <a:xfrm>
            <a:off x="2203945" y="4453892"/>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1" name="Text Placeholder 43"/>
          <p:cNvSpPr>
            <a:spLocks noGrp="1"/>
          </p:cNvSpPr>
          <p:nvPr>
            <p:ph type="body" sz="quarter" idx="12" hasCustomPrompt="1"/>
          </p:nvPr>
        </p:nvSpPr>
        <p:spPr>
          <a:xfrm>
            <a:off x="2203945" y="6005494"/>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2" name="Text Placeholder 43"/>
          <p:cNvSpPr>
            <a:spLocks noGrp="1"/>
          </p:cNvSpPr>
          <p:nvPr>
            <p:ph type="body" sz="quarter" idx="13" hasCustomPrompt="1"/>
          </p:nvPr>
        </p:nvSpPr>
        <p:spPr>
          <a:xfrm>
            <a:off x="2203945" y="7491400"/>
            <a:ext cx="3771702" cy="588188"/>
          </a:xfrm>
        </p:spPr>
        <p:txBody>
          <a:bodyPr/>
          <a:lstStyle>
            <a:lvl1pPr algn="ctr">
              <a:defRPr sz="2400">
                <a:solidFill>
                  <a:schemeClr val="bg1"/>
                </a:solidFill>
              </a:defRPr>
            </a:lvl1pPr>
          </a:lstStyle>
          <a:p>
            <a:pPr lvl="0"/>
            <a:r>
              <a:rPr lang="en-US" dirty="0"/>
              <a:t>Add Title here</a:t>
            </a:r>
            <a:endParaRPr lang="en-IN" dirty="0"/>
          </a:p>
        </p:txBody>
      </p:sp>
      <p:sp>
        <p:nvSpPr>
          <p:cNvPr id="103" name="Rectangle 8"/>
          <p:cNvSpPr>
            <a:spLocks noChangeArrowheads="1"/>
          </p:cNvSpPr>
          <p:nvPr userDrawn="1"/>
        </p:nvSpPr>
        <p:spPr bwMode="auto">
          <a:xfrm>
            <a:off x="12632136" y="7381902"/>
            <a:ext cx="4167872" cy="901704"/>
          </a:xfrm>
          <a:prstGeom prst="rect">
            <a:avLst/>
          </a:prstGeom>
          <a:solidFill>
            <a:srgbClr val="1B9ACC"/>
          </a:solidFill>
          <a:ln>
            <a:noFill/>
          </a:ln>
        </p:spPr>
        <p:txBody>
          <a:bodyPr vert="horz" wrap="square" lIns="182880" tIns="91440" rIns="182880" bIns="91440" numCol="1" anchor="t" anchorCtr="0" compatLnSpc="1">
            <a:prstTxWarp prst="textNoShape">
              <a:avLst/>
            </a:prstTxWarp>
          </a:bodyPr>
          <a:lstStyle/>
          <a:p>
            <a:endParaRPr lang="en-IN" dirty="0">
              <a:latin typeface="Gill Sans"/>
            </a:endParaRPr>
          </a:p>
        </p:txBody>
      </p:sp>
      <p:sp>
        <p:nvSpPr>
          <p:cNvPr id="104" name="Text Placeholder 43"/>
          <p:cNvSpPr>
            <a:spLocks noGrp="1"/>
          </p:cNvSpPr>
          <p:nvPr>
            <p:ph type="body" sz="quarter" idx="14" hasCustomPrompt="1"/>
          </p:nvPr>
        </p:nvSpPr>
        <p:spPr>
          <a:xfrm>
            <a:off x="12758580" y="2887590"/>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5" name="Text Placeholder 43"/>
          <p:cNvSpPr>
            <a:spLocks noGrp="1"/>
          </p:cNvSpPr>
          <p:nvPr>
            <p:ph type="body" sz="quarter" idx="15" hasCustomPrompt="1"/>
          </p:nvPr>
        </p:nvSpPr>
        <p:spPr>
          <a:xfrm>
            <a:off x="12758580" y="4453892"/>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6" name="Text Placeholder 43"/>
          <p:cNvSpPr>
            <a:spLocks noGrp="1"/>
          </p:cNvSpPr>
          <p:nvPr>
            <p:ph type="body" sz="quarter" idx="16" hasCustomPrompt="1"/>
          </p:nvPr>
        </p:nvSpPr>
        <p:spPr>
          <a:xfrm>
            <a:off x="12758580" y="6005494"/>
            <a:ext cx="3730236" cy="588188"/>
          </a:xfrm>
        </p:spPr>
        <p:txBody>
          <a:bodyPr/>
          <a:lstStyle>
            <a:lvl1pPr algn="ctr">
              <a:defRPr sz="2400">
                <a:solidFill>
                  <a:schemeClr val="bg1"/>
                </a:solidFill>
              </a:defRPr>
            </a:lvl1pPr>
          </a:lstStyle>
          <a:p>
            <a:pPr lvl="0"/>
            <a:r>
              <a:rPr lang="en-US" dirty="0"/>
              <a:t>Add Title here</a:t>
            </a:r>
            <a:endParaRPr lang="en-IN" dirty="0"/>
          </a:p>
        </p:txBody>
      </p:sp>
      <p:sp>
        <p:nvSpPr>
          <p:cNvPr id="107" name="Text Placeholder 43"/>
          <p:cNvSpPr>
            <a:spLocks noGrp="1"/>
          </p:cNvSpPr>
          <p:nvPr>
            <p:ph type="body" sz="quarter" idx="17" hasCustomPrompt="1"/>
          </p:nvPr>
        </p:nvSpPr>
        <p:spPr>
          <a:xfrm>
            <a:off x="12758580" y="7491400"/>
            <a:ext cx="3730236" cy="588188"/>
          </a:xfrm>
        </p:spPr>
        <p:txBody>
          <a:bodyPr/>
          <a:lstStyle>
            <a:lvl1pPr algn="ctr">
              <a:defRPr sz="2400">
                <a:solidFill>
                  <a:schemeClr val="bg1"/>
                </a:solidFill>
              </a:defRPr>
            </a:lvl1pPr>
          </a:lstStyle>
          <a:p>
            <a:pPr lvl="0"/>
            <a:r>
              <a:rPr lang="en-US" dirty="0"/>
              <a:t>Add Title here</a:t>
            </a:r>
            <a:endParaRPr lang="en-IN" dirty="0"/>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28488" y="2084377"/>
            <a:ext cx="3896144" cy="6902246"/>
          </a:xfrm>
          <a:prstGeom prst="rect">
            <a:avLst/>
          </a:prstGeom>
        </p:spPr>
      </p:pic>
    </p:spTree>
    <p:custDataLst>
      <p:tags r:id="rId1"/>
    </p:custDataLst>
    <p:extLst>
      <p:ext uri="{BB962C8B-B14F-4D97-AF65-F5344CB8AC3E}">
        <p14:creationId xmlns:p14="http://schemas.microsoft.com/office/powerpoint/2010/main" val="956151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bjectives1">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7" name="Slide_PlaceholderTitle"/>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sz="5600"/>
            </a:lvl1pPr>
          </a:lstStyle>
          <a:p>
            <a:pPr lvl="0"/>
            <a:r>
              <a:rPr lang="en-US" dirty="0"/>
              <a:t>Objectives</a:t>
            </a:r>
          </a:p>
        </p:txBody>
      </p:sp>
      <p:sp>
        <p:nvSpPr>
          <p:cNvPr id="8" name="Text Placeholder 7"/>
          <p:cNvSpPr>
            <a:spLocks noGrp="1"/>
          </p:cNvSpPr>
          <p:nvPr>
            <p:ph type="body" sz="quarter" idx="10" hasCustomPrompt="1"/>
          </p:nvPr>
        </p:nvSpPr>
        <p:spPr>
          <a:xfrm>
            <a:off x="933451" y="1748157"/>
            <a:ext cx="9650710" cy="6495782"/>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8177" y="4036225"/>
            <a:ext cx="6381710" cy="4232766"/>
          </a:xfrm>
          <a:prstGeom prst="rect">
            <a:avLst/>
          </a:prstGeom>
        </p:spPr>
      </p:pic>
    </p:spTree>
    <p:custDataLst>
      <p:tags r:id="rId1"/>
    </p:custDataLst>
    <p:extLst>
      <p:ext uri="{BB962C8B-B14F-4D97-AF65-F5344CB8AC3E}">
        <p14:creationId xmlns:p14="http://schemas.microsoft.com/office/powerpoint/2010/main" val="2283150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bjectives2">
    <p:spTree>
      <p:nvGrpSpPr>
        <p:cNvPr id="1" name=""/>
        <p:cNvGrpSpPr/>
        <p:nvPr/>
      </p:nvGrpSpPr>
      <p:grpSpPr>
        <a:xfrm>
          <a:off x="0" y="0"/>
          <a:ext cx="0" cy="0"/>
          <a:chOff x="0" y="0"/>
          <a:chExt cx="0" cy="0"/>
        </a:xfrm>
      </p:grpSpPr>
      <p:cxnSp>
        <p:nvCxnSpPr>
          <p:cNvPr id="6" name="Straight Connector 5"/>
          <p:cNvCxnSpPr/>
          <p:nvPr userDrawn="1"/>
        </p:nvCxnSpPr>
        <p:spPr bwMode="auto">
          <a:xfrm>
            <a:off x="933450" y="1714500"/>
            <a:ext cx="16421100" cy="0"/>
          </a:xfrm>
          <a:prstGeom prst="line">
            <a:avLst/>
          </a:prstGeom>
          <a:noFill/>
          <a:ln w="28575" cap="flat" cmpd="sng" algn="ctr">
            <a:solidFill>
              <a:srgbClr val="065180"/>
            </a:solidFill>
            <a:prstDash val="solid"/>
            <a:round/>
            <a:headEnd type="none" w="sm" len="sm"/>
            <a:tailEnd type="none" w="sm" len="sm"/>
          </a:ln>
          <a:effectLst/>
        </p:spPr>
      </p:cxnSp>
      <p:sp>
        <p:nvSpPr>
          <p:cNvPr id="8" name="Text Placeholder 7"/>
          <p:cNvSpPr>
            <a:spLocks noGrp="1"/>
          </p:cNvSpPr>
          <p:nvPr>
            <p:ph type="body" sz="quarter" idx="10" hasCustomPrompt="1"/>
          </p:nvPr>
        </p:nvSpPr>
        <p:spPr>
          <a:xfrm>
            <a:off x="933451" y="1749769"/>
            <a:ext cx="9650710" cy="6623050"/>
          </a:xfrm>
        </p:spPr>
        <p:txBody>
          <a:bodyPr/>
          <a:lstStyle>
            <a:lvl1pPr marL="571500" indent="-571500">
              <a:buClr>
                <a:srgbClr val="095A82"/>
              </a:buClr>
              <a:buFont typeface="Wingdings" panose="05000000000000000000" pitchFamily="2" charset="2"/>
              <a:buChar char="§"/>
              <a:defRPr/>
            </a:lvl1pPr>
          </a:lstStyle>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a:p>
            <a:pPr lvl="0"/>
            <a:r>
              <a:rPr lang="en-US" dirty="0"/>
              <a:t>Add Title Here, Add Title Here, Add Title Here.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56368" y="3225943"/>
            <a:ext cx="3744416" cy="5152198"/>
          </a:xfrm>
          <a:prstGeom prst="rect">
            <a:avLst/>
          </a:prstGeom>
        </p:spPr>
      </p:pic>
      <p:sp>
        <p:nvSpPr>
          <p:cNvPr id="9" name="Slide_PlaceholderTitle">
            <a:extLst>
              <a:ext uri="{FF2B5EF4-FFF2-40B4-BE49-F238E27FC236}">
                <a16:creationId xmlns:a16="http://schemas.microsoft.com/office/drawing/2014/main" id="{0E12BF0E-28CC-48C5-9BC2-0B751BF7B059}"/>
              </a:ext>
            </a:extLst>
          </p:cNvPr>
          <p:cNvSpPr>
            <a:spLocks noGrp="1" noChangeArrowheads="1"/>
          </p:cNvSpPr>
          <p:nvPr>
            <p:ph type="title" hasCustomPrompt="1"/>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lvl1pPr>
              <a:defRPr sz="5600"/>
            </a:lvl1pPr>
          </a:lstStyle>
          <a:p>
            <a:pPr lvl="0"/>
            <a:r>
              <a:rPr lang="en-US" dirty="0"/>
              <a:t>Objectives</a:t>
            </a:r>
          </a:p>
        </p:txBody>
      </p:sp>
    </p:spTree>
    <p:custDataLst>
      <p:tags r:id="rId1"/>
    </p:custDataLst>
    <p:extLst>
      <p:ext uri="{BB962C8B-B14F-4D97-AF65-F5344CB8AC3E}">
        <p14:creationId xmlns:p14="http://schemas.microsoft.com/office/powerpoint/2010/main" val="153130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gray">
          <a:xfrm>
            <a:off x="17995900" y="-34926"/>
            <a:ext cx="292100" cy="10280652"/>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2" name="Rectangle 11"/>
          <p:cNvSpPr/>
          <p:nvPr/>
        </p:nvSpPr>
        <p:spPr bwMode="gray">
          <a:xfrm>
            <a:off x="2" y="-41276"/>
            <a:ext cx="292100" cy="1027747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grpSp>
        <p:nvGrpSpPr>
          <p:cNvPr id="1028" name="Group 16" hidden="1"/>
          <p:cNvGrpSpPr>
            <a:grpSpLocks/>
          </p:cNvGrpSpPr>
          <p:nvPr/>
        </p:nvGrpSpPr>
        <p:grpSpPr bwMode="auto">
          <a:xfrm>
            <a:off x="276226" y="454029"/>
            <a:ext cx="17738724" cy="9007474"/>
            <a:chOff x="138075" y="301084"/>
            <a:chExt cx="8868925" cy="6005136"/>
          </a:xfrm>
        </p:grpSpPr>
        <p:grpSp>
          <p:nvGrpSpPr>
            <p:cNvPr id="1036" name="Group 24" hidden="1"/>
            <p:cNvGrpSpPr>
              <a:grpSpLocks/>
            </p:cNvGrpSpPr>
            <p:nvPr/>
          </p:nvGrpSpPr>
          <p:grpSpPr bwMode="auto">
            <a:xfrm>
              <a:off x="140650" y="301084"/>
              <a:ext cx="8850238" cy="6005136"/>
              <a:chOff x="375" y="336"/>
              <a:chExt cx="4971" cy="3635"/>
            </a:xfrm>
          </p:grpSpPr>
          <p:sp>
            <p:nvSpPr>
              <p:cNvPr id="275470" name="Rectangle 14" hidden="1"/>
              <p:cNvSpPr>
                <a:spLocks noChangeArrowheads="1"/>
              </p:cNvSpPr>
              <p:nvPr/>
            </p:nvSpPr>
            <p:spPr bwMode="auto">
              <a:xfrm>
                <a:off x="375" y="336"/>
                <a:ext cx="4971" cy="3600"/>
              </a:xfrm>
              <a:prstGeom prst="rect">
                <a:avLst/>
              </a:prstGeom>
              <a:noFill/>
              <a:ln w="6350">
                <a:solidFill>
                  <a:schemeClr val="folHlink"/>
                </a:solidFill>
                <a:miter lim="800000"/>
                <a:headEnd type="none" w="sm" len="sm"/>
                <a:tailEnd type="none" w="sm" len="sm"/>
              </a:ln>
              <a:effectLst/>
            </p:spPr>
            <p:txBody>
              <a:bodyPr wrap="none" anchor="ctr"/>
              <a:lstStyle/>
              <a:p>
                <a:pPr algn="ctr">
                  <a:spcBef>
                    <a:spcPct val="20000"/>
                  </a:spcBef>
                  <a:buClr>
                    <a:srgbClr val="FF0000"/>
                  </a:buClr>
                  <a:buFont typeface="Arial" pitchFamily="34" charset="0"/>
                  <a:buNone/>
                  <a:defRPr/>
                </a:pPr>
                <a:endParaRPr lang="en-US" dirty="0">
                  <a:latin typeface="Gill Sans"/>
                  <a:cs typeface="+mn-cs"/>
                </a:endParaRPr>
              </a:p>
            </p:txBody>
          </p:sp>
          <p:sp>
            <p:nvSpPr>
              <p:cNvPr id="275465" name="Delete_Instruction_Box" hidden="1"/>
              <p:cNvSpPr>
                <a:spLocks noChangeArrowheads="1"/>
              </p:cNvSpPr>
              <p:nvPr/>
            </p:nvSpPr>
            <p:spPr bwMode="gray">
              <a:xfrm>
                <a:off x="2521" y="3927"/>
                <a:ext cx="2720" cy="44"/>
              </a:xfrm>
              <a:prstGeom prst="rect">
                <a:avLst/>
              </a:prstGeom>
              <a:solidFill>
                <a:srgbClr val="FFFFFF"/>
              </a:solidFill>
              <a:ln w="9525">
                <a:solidFill>
                  <a:schemeClr val="bg1"/>
                </a:solidFill>
                <a:miter lim="800000"/>
                <a:headEnd/>
                <a:tailEnd/>
              </a:ln>
              <a:effectLst/>
            </p:spPr>
            <p:txBody>
              <a:bodyPr lIns="27432" tIns="27432" rIns="27432" bIns="27432" anchor="ctr"/>
              <a:lstStyle/>
              <a:p>
                <a:pPr algn="ctr">
                  <a:defRPr/>
                </a:pPr>
                <a:r>
                  <a:rPr lang="en-US" sz="1650" dirty="0">
                    <a:solidFill>
                      <a:schemeClr val="folHlink"/>
                    </a:solidFill>
                    <a:latin typeface="Gill Sans"/>
                    <a:cs typeface="+mn-cs"/>
                  </a:rPr>
                  <a:t>[ Use "CD Tools &gt; Guides" macro to hide and show otherwise go to the Slide Master and hide the shape]</a:t>
                </a:r>
              </a:p>
            </p:txBody>
          </p:sp>
        </p:grpSp>
        <p:sp>
          <p:nvSpPr>
            <p:cNvPr id="275484" name="Line 28" hidden="1"/>
            <p:cNvSpPr>
              <a:spLocks noChangeShapeType="1"/>
            </p:cNvSpPr>
            <p:nvPr/>
          </p:nvSpPr>
          <p:spPr bwMode="auto">
            <a:xfrm>
              <a:off x="138075" y="1279009"/>
              <a:ext cx="8868925" cy="0"/>
            </a:xfrm>
            <a:prstGeom prst="line">
              <a:avLst/>
            </a:prstGeom>
            <a:noFill/>
            <a:ln w="6350">
              <a:solidFill>
                <a:schemeClr val="folHlink"/>
              </a:solidFill>
              <a:prstDash val="dash"/>
              <a:round/>
              <a:headEnd type="none" w="sm" len="sm"/>
              <a:tailEnd type="none" w="sm" len="sm"/>
            </a:ln>
            <a:effectLst/>
          </p:spPr>
          <p:txBody>
            <a:bodyPr/>
            <a:lstStyle/>
            <a:p>
              <a:pPr algn="ctr">
                <a:spcBef>
                  <a:spcPct val="20000"/>
                </a:spcBef>
                <a:buClr>
                  <a:srgbClr val="FF0000"/>
                </a:buClr>
                <a:buFont typeface="Arial" pitchFamily="34" charset="0"/>
                <a:buNone/>
                <a:defRPr/>
              </a:pPr>
              <a:endParaRPr lang="en-US" dirty="0">
                <a:latin typeface="Gill Sans"/>
                <a:cs typeface="+mn-cs"/>
              </a:endParaRPr>
            </a:p>
          </p:txBody>
        </p:sp>
      </p:grpSp>
      <p:sp>
        <p:nvSpPr>
          <p:cNvPr id="15" name="Rectangle 14"/>
          <p:cNvSpPr/>
          <p:nvPr/>
        </p:nvSpPr>
        <p:spPr bwMode="gray">
          <a:xfrm>
            <a:off x="0" y="9601200"/>
            <a:ext cx="18288000" cy="685800"/>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6" name="Rectangle 15"/>
          <p:cNvSpPr/>
          <p:nvPr/>
        </p:nvSpPr>
        <p:spPr bwMode="gray">
          <a:xfrm>
            <a:off x="0" y="-41273"/>
            <a:ext cx="18288000" cy="288926"/>
          </a:xfrm>
          <a:prstGeom prst="rect">
            <a:avLst/>
          </a:prstGeom>
          <a:solidFill>
            <a:srgbClr val="DCE3E4"/>
          </a:solidFill>
          <a:ln w="9525" cap="flat" cmpd="sng" algn="ctr">
            <a:noFill/>
            <a:prstDash val="solid"/>
          </a:ln>
          <a:effectLst/>
        </p:spPr>
        <p:txBody>
          <a:bodyPr lIns="182848" tIns="91424" rIns="182848" bIns="91424" anchor="ctr"/>
          <a:lstStyle/>
          <a:p>
            <a:pPr algn="ctr" fontAlgn="auto">
              <a:spcBef>
                <a:spcPts val="0"/>
              </a:spcBef>
              <a:spcAft>
                <a:spcPts val="0"/>
              </a:spcAft>
              <a:defRPr/>
            </a:pPr>
            <a:endParaRPr kern="0" dirty="0">
              <a:solidFill>
                <a:srgbClr val="FFFFFF"/>
              </a:solidFill>
              <a:latin typeface="Gill Sans"/>
              <a:cs typeface="+mn-cs"/>
            </a:endParaRPr>
          </a:p>
        </p:txBody>
      </p:sp>
      <p:sp>
        <p:nvSpPr>
          <p:cNvPr id="1031" name="Slide_PlaceholderText"/>
          <p:cNvSpPr>
            <a:spLocks noGrp="1" noChangeArrowheads="1"/>
          </p:cNvSpPr>
          <p:nvPr>
            <p:ph type="body" idx="1"/>
          </p:nvPr>
        </p:nvSpPr>
        <p:spPr bwMode="gray">
          <a:xfrm>
            <a:off x="933450" y="1750563"/>
            <a:ext cx="16421100" cy="2682430"/>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2" name="Slide_PlaceholderTitle"/>
          <p:cNvSpPr>
            <a:spLocks noGrp="1" noChangeArrowheads="1"/>
          </p:cNvSpPr>
          <p:nvPr>
            <p:ph type="title"/>
          </p:nvPr>
        </p:nvSpPr>
        <p:spPr bwMode="auto">
          <a:xfrm>
            <a:off x="933450" y="685803"/>
            <a:ext cx="16421100" cy="746122"/>
          </a:xfrm>
          <a:prstGeom prst="rect">
            <a:avLst/>
          </a:prstGeom>
          <a:noFill/>
          <a:ln w="9525">
            <a:noFill/>
            <a:miter lim="800000"/>
            <a:headEnd/>
            <a:tailEnd/>
          </a:ln>
        </p:spPr>
        <p:txBody>
          <a:bodyPr vert="horz" wrap="square" lIns="16930" tIns="16930" rIns="16930" bIns="16930" numCol="1" anchor="ctr" anchorCtr="0" compatLnSpc="1">
            <a:prstTxWarp prst="textNoShape">
              <a:avLst/>
            </a:prstTxWarp>
          </a:bodyPr>
          <a:lstStyle/>
          <a:p>
            <a:pPr lvl="0"/>
            <a:r>
              <a:rPr lang="en-US" dirty="0"/>
              <a:t>Click to edit Master title style</a:t>
            </a:r>
          </a:p>
        </p:txBody>
      </p:sp>
      <p:sp>
        <p:nvSpPr>
          <p:cNvPr id="18" name="Slide_Copyright"/>
          <p:cNvSpPr>
            <a:spLocks noChangeArrowheads="1"/>
          </p:cNvSpPr>
          <p:nvPr/>
        </p:nvSpPr>
        <p:spPr bwMode="auto">
          <a:xfrm>
            <a:off x="11814526" y="9675862"/>
            <a:ext cx="6327424" cy="455568"/>
          </a:xfrm>
          <a:prstGeom prst="rect">
            <a:avLst/>
          </a:prstGeom>
          <a:noFill/>
          <a:ln w="9525">
            <a:noFill/>
            <a:miter lim="800000"/>
            <a:headEnd/>
            <a:tailEnd/>
          </a:ln>
          <a:effectLst/>
        </p:spPr>
        <p:txBody>
          <a:bodyPr wrap="none" lIns="182848" tIns="91424" rIns="182848" bIns="91424" anchor="ctr"/>
          <a:lstStyle/>
          <a:p>
            <a:pPr algn="r">
              <a:defRPr/>
            </a:pPr>
            <a:r>
              <a:rPr lang="en-US" sz="1650" dirty="0">
                <a:solidFill>
                  <a:srgbClr val="9F9F9F"/>
                </a:solidFill>
                <a:latin typeface="Gill Sans"/>
                <a:cs typeface="+mn-cs"/>
              </a:rPr>
              <a:t>Copyright © 2018, edureka and/or its affiliates. All rights reserved.</a:t>
            </a:r>
          </a:p>
        </p:txBody>
      </p:sp>
      <p:sp>
        <p:nvSpPr>
          <p:cNvPr id="2" name="Rectangle 1"/>
          <p:cNvSpPr/>
          <p:nvPr userDrawn="1"/>
        </p:nvSpPr>
        <p:spPr bwMode="auto">
          <a:xfrm>
            <a:off x="1060704" y="9454856"/>
            <a:ext cx="2275304" cy="832144"/>
          </a:xfrm>
          <a:prstGeom prst="rect">
            <a:avLst/>
          </a:prstGeom>
          <a:solidFill>
            <a:srgbClr val="095A82"/>
          </a:solidFill>
          <a:ln w="28575" cap="flat" cmpd="sng" algn="ctr">
            <a:noFill/>
            <a:prstDash val="solid"/>
            <a:round/>
            <a:headEnd type="none" w="sm" len="sm"/>
            <a:tailEnd type="none" w="sm" len="sm"/>
          </a:ln>
          <a:effectLst>
            <a:innerShdw blurRad="63500" dist="50800" dir="16200000">
              <a:schemeClr val="tx1">
                <a:lumMod val="50000"/>
                <a:alpha val="20000"/>
              </a:schemeClr>
            </a:innerShdw>
          </a:effectLst>
        </p:spPr>
        <p:txBody>
          <a:bodyPr vert="horz" wrap="square" lIns="182880" tIns="91440" rIns="182880" bIns="91440" numCol="1" rtlCol="0" anchor="t" anchorCtr="0" compatLnSpc="1">
            <a:prstTxWarp prst="textNoShape">
              <a:avLst/>
            </a:prstTxWarp>
          </a:bodyPr>
          <a:lstStyle/>
          <a:p>
            <a:pPr marL="0" marR="0" indent="0" algn="ctr" defTabSz="3429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2700" b="0" i="0" u="none" strike="noStrike" cap="none" normalizeH="0" baseline="0" dirty="0">
              <a:ln>
                <a:noFill/>
              </a:ln>
              <a:solidFill>
                <a:schemeClr val="tx1"/>
              </a:solidFill>
              <a:effectLst/>
              <a:latin typeface="Gill Sans"/>
            </a:endParaRPr>
          </a:p>
        </p:txBody>
      </p:sp>
      <p:cxnSp>
        <p:nvCxnSpPr>
          <p:cNvPr id="5" name="Straight Connector 4"/>
          <p:cNvCxnSpPr/>
          <p:nvPr userDrawn="1"/>
        </p:nvCxnSpPr>
        <p:spPr bwMode="auto">
          <a:xfrm>
            <a:off x="933450" y="1714500"/>
            <a:ext cx="16421100" cy="0"/>
          </a:xfrm>
          <a:prstGeom prst="line">
            <a:avLst/>
          </a:prstGeom>
          <a:noFill/>
          <a:ln w="38100" cap="flat" cmpd="sng" algn="ctr">
            <a:solidFill>
              <a:srgbClr val="095A82"/>
            </a:solidFill>
            <a:prstDash val="solid"/>
            <a:round/>
            <a:headEnd type="none" w="sm" len="sm"/>
            <a:tailEnd type="none" w="sm" len="sm"/>
          </a:ln>
          <a:effectLst/>
        </p:spPr>
      </p:cxn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427020" y="9675860"/>
            <a:ext cx="1542672" cy="390136"/>
          </a:xfrm>
          <a:prstGeom prst="rect">
            <a:avLst/>
          </a:prstGeom>
        </p:spPr>
      </p:pic>
    </p:spTree>
    <p:custDataLst>
      <p:tags r:id="rId26"/>
    </p:custDataLst>
  </p:cSld>
  <p:clrMap bg1="lt1" tx1="dk1" bg2="lt2" tx2="dk2" accent1="accent1" accent2="accent2" accent3="accent3" accent4="accent4" accent5="accent5" accent6="accent6" hlink="hlink" folHlink="folHlink"/>
  <p:sldLayoutIdLst>
    <p:sldLayoutId id="2147484111" r:id="rId1"/>
    <p:sldLayoutId id="2147484118" r:id="rId2"/>
    <p:sldLayoutId id="2147484119" r:id="rId3"/>
    <p:sldLayoutId id="2147484105" r:id="rId4"/>
    <p:sldLayoutId id="2147484145" r:id="rId5"/>
    <p:sldLayoutId id="2147484141" r:id="rId6"/>
    <p:sldLayoutId id="2147484142" r:id="rId7"/>
    <p:sldLayoutId id="2147484115" r:id="rId8"/>
    <p:sldLayoutId id="2147484134" r:id="rId9"/>
    <p:sldLayoutId id="2147484144" r:id="rId10"/>
    <p:sldLayoutId id="2147484116" r:id="rId11"/>
    <p:sldLayoutId id="2147484147" r:id="rId12"/>
    <p:sldLayoutId id="2147484146" r:id="rId13"/>
    <p:sldLayoutId id="2147484106" r:id="rId14"/>
    <p:sldLayoutId id="2147484107" r:id="rId15"/>
    <p:sldLayoutId id="2147484112" r:id="rId16"/>
    <p:sldLayoutId id="2147484125" r:id="rId17"/>
    <p:sldLayoutId id="2147484108" r:id="rId18"/>
    <p:sldLayoutId id="2147484114" r:id="rId19"/>
    <p:sldLayoutId id="2147484113" r:id="rId20"/>
    <p:sldLayoutId id="2147484120" r:id="rId21"/>
    <p:sldLayoutId id="2147484131" r:id="rId22"/>
    <p:sldLayoutId id="2147484163" r:id="rId23"/>
    <p:sldLayoutId id="2147484164" r:id="rId24"/>
  </p:sldLayoutIdLst>
  <p:txStyles>
    <p:titleStyle>
      <a:lvl1pPr algn="l" defTabSz="457120" rtl="0" eaLnBrk="1" fontAlgn="base" hangingPunct="1">
        <a:spcBef>
          <a:spcPct val="20000"/>
        </a:spcBef>
        <a:spcAft>
          <a:spcPct val="0"/>
        </a:spcAft>
        <a:buClr>
          <a:srgbClr val="000000"/>
        </a:buClr>
        <a:buFont typeface="Arial" charset="0"/>
        <a:defRPr sz="5600" b="1">
          <a:solidFill>
            <a:srgbClr val="095A82"/>
          </a:solidFill>
          <a:latin typeface="Gill Sans"/>
          <a:ea typeface="+mj-ea"/>
          <a:cs typeface="+mj-cs"/>
        </a:defRPr>
      </a:lvl1pPr>
      <a:lvl2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2pPr>
      <a:lvl3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3pPr>
      <a:lvl4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4pPr>
      <a:lvl5pPr algn="l" defTabSz="457120" rtl="0" eaLnBrk="1" fontAlgn="base" hangingPunct="1">
        <a:spcBef>
          <a:spcPct val="20000"/>
        </a:spcBef>
        <a:spcAft>
          <a:spcPct val="0"/>
        </a:spcAft>
        <a:buClr>
          <a:srgbClr val="000000"/>
        </a:buClr>
        <a:buFont typeface="Arial" charset="0"/>
        <a:defRPr sz="4800">
          <a:solidFill>
            <a:srgbClr val="5F5F5F"/>
          </a:solidFill>
          <a:latin typeface="Arial" pitchFamily="34" charset="0"/>
        </a:defRPr>
      </a:lvl5pPr>
      <a:lvl6pPr marL="91424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6pPr>
      <a:lvl7pPr marL="182848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7pPr>
      <a:lvl8pPr marL="274272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8pPr>
      <a:lvl9pPr marL="3656960" algn="ctr" defTabSz="457120" rtl="0" eaLnBrk="1" fontAlgn="base" hangingPunct="1">
        <a:spcBef>
          <a:spcPct val="20000"/>
        </a:spcBef>
        <a:spcAft>
          <a:spcPct val="0"/>
        </a:spcAft>
        <a:buClr>
          <a:srgbClr val="000000"/>
        </a:buClr>
        <a:buFont typeface="Arial" pitchFamily="34" charset="0"/>
        <a:defRPr sz="5250" b="1">
          <a:solidFill>
            <a:schemeClr val="tx1"/>
          </a:solidFill>
          <a:latin typeface="Arial" pitchFamily="34" charset="0"/>
        </a:defRPr>
      </a:lvl9pPr>
    </p:titleStyle>
    <p:bodyStyle>
      <a:lvl1pPr marL="0" indent="15874" algn="l" defTabSz="457120" rtl="0" eaLnBrk="1" fontAlgn="base" hangingPunct="1">
        <a:lnSpc>
          <a:spcPct val="150000"/>
        </a:lnSpc>
        <a:spcBef>
          <a:spcPts val="1350"/>
        </a:spcBef>
        <a:spcAft>
          <a:spcPct val="0"/>
        </a:spcAft>
        <a:buClr>
          <a:srgbClr val="000000"/>
        </a:buClr>
        <a:buFont typeface="Arial" charset="0"/>
        <a:defRPr sz="2800">
          <a:solidFill>
            <a:srgbClr val="5F5F5F"/>
          </a:solidFill>
          <a:latin typeface="Gill Sans"/>
          <a:ea typeface="+mn-ea"/>
          <a:cs typeface="+mn-cs"/>
        </a:defRPr>
      </a:lvl1pPr>
      <a:lvl2pPr marL="685800" indent="-548640" algn="l" defTabSz="457120" rtl="0" eaLnBrk="1" fontAlgn="base" hangingPunct="1">
        <a:spcBef>
          <a:spcPts val="1350"/>
        </a:spcBef>
        <a:spcAft>
          <a:spcPct val="0"/>
        </a:spcAft>
        <a:buClr>
          <a:srgbClr val="095A82"/>
        </a:buClr>
        <a:buFont typeface="Arial" charset="0"/>
        <a:buChar char="•"/>
        <a:defRPr sz="2800">
          <a:solidFill>
            <a:srgbClr val="5F5F5F"/>
          </a:solidFill>
          <a:latin typeface="Gill Sans"/>
        </a:defRPr>
      </a:lvl2pPr>
      <a:lvl3pPr marL="1920240" indent="-548640" algn="l" defTabSz="457120" rtl="0" eaLnBrk="1" fontAlgn="base" hangingPunct="1">
        <a:spcBef>
          <a:spcPts val="676"/>
        </a:spcBef>
        <a:spcAft>
          <a:spcPct val="0"/>
        </a:spcAft>
        <a:buClr>
          <a:schemeClr val="bg1">
            <a:lumMod val="65000"/>
          </a:schemeClr>
        </a:buClr>
        <a:buFont typeface="Arial" charset="0"/>
        <a:buChar char="–"/>
        <a:defRPr sz="2800">
          <a:solidFill>
            <a:srgbClr val="5F5F5F"/>
          </a:solidFill>
          <a:latin typeface="Gill Sans"/>
        </a:defRPr>
      </a:lvl3pPr>
      <a:lvl4pPr marL="2733198" indent="-463468" algn="l" defTabSz="457120" rtl="0" eaLnBrk="1" fontAlgn="base" hangingPunct="1">
        <a:spcBef>
          <a:spcPct val="20000"/>
        </a:spcBef>
        <a:spcAft>
          <a:spcPct val="0"/>
        </a:spcAft>
        <a:buClr>
          <a:schemeClr val="bg1">
            <a:lumMod val="65000"/>
          </a:schemeClr>
        </a:buClr>
        <a:buSzPct val="45000"/>
        <a:buFont typeface="Arial" charset="0"/>
        <a:buChar char="—"/>
        <a:defRPr sz="2400">
          <a:solidFill>
            <a:srgbClr val="5F5F5F"/>
          </a:solidFill>
          <a:latin typeface="Gill Sans"/>
        </a:defRPr>
      </a:lvl4pPr>
      <a:lvl5pPr marL="3422050" indent="-460296" algn="l" defTabSz="457120" rtl="0" eaLnBrk="1" fontAlgn="base" hangingPunct="1">
        <a:spcBef>
          <a:spcPct val="20000"/>
        </a:spcBef>
        <a:spcAft>
          <a:spcPct val="0"/>
        </a:spcAft>
        <a:buClr>
          <a:schemeClr val="bg1">
            <a:lumMod val="65000"/>
          </a:schemeClr>
        </a:buClr>
        <a:buSzPct val="55000"/>
        <a:buFont typeface="Arial" charset="0"/>
        <a:buChar char="—"/>
        <a:defRPr sz="2200">
          <a:solidFill>
            <a:srgbClr val="5F5F5F"/>
          </a:solidFill>
          <a:latin typeface="Gill Sans"/>
        </a:defRPr>
      </a:lvl5pPr>
      <a:lvl6pPr marL="4336292"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6pPr>
      <a:lvl7pPr marL="5250532"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7pPr>
      <a:lvl8pPr marL="6164770"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8pPr>
      <a:lvl9pPr marL="7079012" indent="-460296" algn="l" defTabSz="457120" rtl="0" eaLnBrk="1" fontAlgn="base" hangingPunct="1">
        <a:spcBef>
          <a:spcPct val="20000"/>
        </a:spcBef>
        <a:spcAft>
          <a:spcPct val="0"/>
        </a:spcAft>
        <a:buClr>
          <a:schemeClr val="accent2"/>
        </a:buClr>
        <a:buSzPct val="55000"/>
        <a:buFont typeface="Arial" pitchFamily="34" charset="0"/>
        <a:buChar char="—"/>
        <a:defRPr sz="3150">
          <a:solidFill>
            <a:schemeClr val="tx1"/>
          </a:solidFill>
          <a:latin typeface="+mn-lt"/>
        </a:defRPr>
      </a:lvl9pPr>
    </p:bodyStyle>
    <p:otherStyle>
      <a:defPPr>
        <a:defRPr lang="en-US"/>
      </a:defPPr>
      <a:lvl1pPr marL="0" algn="l" defTabSz="1828480" rtl="0" eaLnBrk="1" latinLnBrk="0" hangingPunct="1">
        <a:defRPr sz="3600" kern="1200">
          <a:solidFill>
            <a:schemeClr val="tx1"/>
          </a:solidFill>
          <a:latin typeface="+mn-lt"/>
          <a:ea typeface="+mn-ea"/>
          <a:cs typeface="+mn-cs"/>
        </a:defRPr>
      </a:lvl1pPr>
      <a:lvl2pPr marL="914240" algn="l" defTabSz="1828480" rtl="0" eaLnBrk="1" latinLnBrk="0" hangingPunct="1">
        <a:defRPr sz="3600" kern="1200">
          <a:solidFill>
            <a:schemeClr val="tx1"/>
          </a:solidFill>
          <a:latin typeface="+mn-lt"/>
          <a:ea typeface="+mn-ea"/>
          <a:cs typeface="+mn-cs"/>
        </a:defRPr>
      </a:lvl2pPr>
      <a:lvl3pPr marL="1828480" algn="l" defTabSz="1828480" rtl="0" eaLnBrk="1" latinLnBrk="0" hangingPunct="1">
        <a:defRPr sz="3600" kern="1200">
          <a:solidFill>
            <a:schemeClr val="tx1"/>
          </a:solidFill>
          <a:latin typeface="+mn-lt"/>
          <a:ea typeface="+mn-ea"/>
          <a:cs typeface="+mn-cs"/>
        </a:defRPr>
      </a:lvl3pPr>
      <a:lvl4pPr marL="2742720" algn="l" defTabSz="1828480" rtl="0" eaLnBrk="1" latinLnBrk="0" hangingPunct="1">
        <a:defRPr sz="3600" kern="1200">
          <a:solidFill>
            <a:schemeClr val="tx1"/>
          </a:solidFill>
          <a:latin typeface="+mn-lt"/>
          <a:ea typeface="+mn-ea"/>
          <a:cs typeface="+mn-cs"/>
        </a:defRPr>
      </a:lvl4pPr>
      <a:lvl5pPr marL="3656960" algn="l" defTabSz="1828480" rtl="0" eaLnBrk="1" latinLnBrk="0" hangingPunct="1">
        <a:defRPr sz="3600" kern="1200">
          <a:solidFill>
            <a:schemeClr val="tx1"/>
          </a:solidFill>
          <a:latin typeface="+mn-lt"/>
          <a:ea typeface="+mn-ea"/>
          <a:cs typeface="+mn-cs"/>
        </a:defRPr>
      </a:lvl5pPr>
      <a:lvl6pPr marL="4571200" algn="l" defTabSz="1828480" rtl="0" eaLnBrk="1" latinLnBrk="0" hangingPunct="1">
        <a:defRPr sz="3600" kern="1200">
          <a:solidFill>
            <a:schemeClr val="tx1"/>
          </a:solidFill>
          <a:latin typeface="+mn-lt"/>
          <a:ea typeface="+mn-ea"/>
          <a:cs typeface="+mn-cs"/>
        </a:defRPr>
      </a:lvl6pPr>
      <a:lvl7pPr marL="5485440" algn="l" defTabSz="1828480" rtl="0" eaLnBrk="1" latinLnBrk="0" hangingPunct="1">
        <a:defRPr sz="3600" kern="1200">
          <a:solidFill>
            <a:schemeClr val="tx1"/>
          </a:solidFill>
          <a:latin typeface="+mn-lt"/>
          <a:ea typeface="+mn-ea"/>
          <a:cs typeface="+mn-cs"/>
        </a:defRPr>
      </a:lvl7pPr>
      <a:lvl8pPr marL="6399680" algn="l" defTabSz="1828480" rtl="0" eaLnBrk="1" latinLnBrk="0" hangingPunct="1">
        <a:defRPr sz="3600" kern="1200">
          <a:solidFill>
            <a:schemeClr val="tx1"/>
          </a:solidFill>
          <a:latin typeface="+mn-lt"/>
          <a:ea typeface="+mn-ea"/>
          <a:cs typeface="+mn-cs"/>
        </a:defRPr>
      </a:lvl8pPr>
      <a:lvl9pPr marL="7313920" algn="l" defTabSz="182848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630713"/>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38" r:id="rId3"/>
    <p:sldLayoutId id="2147484139"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30" r:id="rId14"/>
    <p:sldLayoutId id="2147484135" r:id="rId15"/>
    <p:sldLayoutId id="2147484137" r:id="rId16"/>
    <p:sldLayoutId id="2147484148" r:id="rId17"/>
    <p:sldLayoutId id="2147484153" r:id="rId18"/>
    <p:sldLayoutId id="2147484129" r:id="rId19"/>
    <p:sldLayoutId id="2147484149" r:id="rId20"/>
    <p:sldLayoutId id="2147484150" r:id="rId21"/>
    <p:sldLayoutId id="2147484151" r:id="rId22"/>
    <p:sldLayoutId id="2147484152" r:id="rId23"/>
    <p:sldLayoutId id="2147484133" r:id="rId24"/>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447A0C-7989-4E73-B571-448BA264A19F}"/>
              </a:ext>
            </a:extLst>
          </p:cNvPr>
          <p:cNvSpPr>
            <a:spLocks noGrp="1"/>
          </p:cNvSpPr>
          <p:nvPr>
            <p:ph type="body" sz="quarter" idx="10"/>
          </p:nvPr>
        </p:nvSpPr>
        <p:spPr>
          <a:xfrm>
            <a:off x="1367733" y="4868066"/>
            <a:ext cx="15552538" cy="1524407"/>
          </a:xfrm>
        </p:spPr>
        <p:txBody>
          <a:bodyPr/>
          <a:lstStyle/>
          <a:p>
            <a:r>
              <a:rPr lang="en-IN" dirty="0"/>
              <a:t>Design Patterns</a:t>
            </a:r>
          </a:p>
        </p:txBody>
      </p:sp>
      <p:grpSp>
        <p:nvGrpSpPr>
          <p:cNvPr id="19" name="Group 18">
            <a:extLst>
              <a:ext uri="{FF2B5EF4-FFF2-40B4-BE49-F238E27FC236}">
                <a16:creationId xmlns:a16="http://schemas.microsoft.com/office/drawing/2014/main" id="{9CC33448-C419-488E-AD03-43D41A4044E3}"/>
              </a:ext>
            </a:extLst>
          </p:cNvPr>
          <p:cNvGrpSpPr/>
          <p:nvPr/>
        </p:nvGrpSpPr>
        <p:grpSpPr>
          <a:xfrm>
            <a:off x="7909659" y="1975148"/>
            <a:ext cx="2468683" cy="2545847"/>
            <a:chOff x="7909659" y="2119653"/>
            <a:chExt cx="2468683" cy="2545847"/>
          </a:xfrm>
        </p:grpSpPr>
        <p:sp>
          <p:nvSpPr>
            <p:cNvPr id="14" name="Rectangle 13">
              <a:extLst>
                <a:ext uri="{FF2B5EF4-FFF2-40B4-BE49-F238E27FC236}">
                  <a16:creationId xmlns:a16="http://schemas.microsoft.com/office/drawing/2014/main" id="{58689D78-DE33-4DE9-915E-2170681B1246}"/>
                </a:ext>
              </a:extLst>
            </p:cNvPr>
            <p:cNvSpPr/>
            <p:nvPr/>
          </p:nvSpPr>
          <p:spPr>
            <a:xfrm rot="2700000">
              <a:off x="7909659" y="2196817"/>
              <a:ext cx="2468683" cy="2468683"/>
            </a:xfrm>
            <a:prstGeom prst="rect">
              <a:avLst/>
            </a:prstGeom>
            <a:solidFill>
              <a:schemeClr val="bg1">
                <a:alpha val="10000"/>
              </a:schemeClr>
            </a:solidFill>
            <a:ln>
              <a:noFill/>
            </a:ln>
            <a:effectLst>
              <a:outerShdw blurRad="508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EABBD7CB-81EA-481E-9163-F0FEB3A72B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4924" y="2119653"/>
              <a:ext cx="1638151" cy="2222160"/>
            </a:xfrm>
            <a:prstGeom prst="rect">
              <a:avLst/>
            </a:prstGeom>
          </p:spPr>
        </p:pic>
        <p:sp>
          <p:nvSpPr>
            <p:cNvPr id="16" name="Rectangle 15">
              <a:extLst>
                <a:ext uri="{FF2B5EF4-FFF2-40B4-BE49-F238E27FC236}">
                  <a16:creationId xmlns:a16="http://schemas.microsoft.com/office/drawing/2014/main" id="{37B8CCBE-0D4D-424A-BC36-73CBABF1C112}"/>
                </a:ext>
              </a:extLst>
            </p:cNvPr>
            <p:cNvSpPr/>
            <p:nvPr/>
          </p:nvSpPr>
          <p:spPr>
            <a:xfrm rot="2700000">
              <a:off x="7909659" y="2196817"/>
              <a:ext cx="2468683" cy="2468683"/>
            </a:xfrm>
            <a:prstGeom prst="rect">
              <a:avLst/>
            </a:prstGeom>
            <a:noFill/>
            <a:ln>
              <a:gradFill>
                <a:gsLst>
                  <a:gs pos="100000">
                    <a:schemeClr val="bg1"/>
                  </a:gs>
                  <a:gs pos="0">
                    <a:schemeClr val="bg1">
                      <a:alpha val="50000"/>
                    </a:schemeClr>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42627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Creational Patterns </a:t>
            </a:r>
          </a:p>
        </p:txBody>
      </p:sp>
    </p:spTree>
    <p:extLst>
      <p:ext uri="{BB962C8B-B14F-4D97-AF65-F5344CB8AC3E}">
        <p14:creationId xmlns:p14="http://schemas.microsoft.com/office/powerpoint/2010/main" val="844389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Creational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5963891"/>
          </a:xfrm>
        </p:spPr>
        <p:txBody>
          <a:bodyPr/>
          <a:lstStyle/>
          <a:p>
            <a:pPr marL="457200" indent="-457200">
              <a:buFont typeface="Arial" panose="020B0604020202020204" pitchFamily="34" charset="0"/>
              <a:buChar char="•"/>
            </a:pPr>
            <a:r>
              <a:rPr lang="en-US" dirty="0"/>
              <a:t>This category of design pattern comes in when in an application we are trying to create the objects. This pattern answers on the ways you can instantiate your objects in the application as per your need.</a:t>
            </a:r>
          </a:p>
          <a:p>
            <a:pPr marL="457200" indent="-457200">
              <a:buFont typeface="Arial" panose="020B0604020202020204" pitchFamily="34" charset="0"/>
              <a:buChar char="•"/>
            </a:pPr>
            <a:r>
              <a:rPr lang="en-US" dirty="0"/>
              <a:t> </a:t>
            </a:r>
            <a:r>
              <a:rPr lang="en-IN" dirty="0"/>
              <a:t>Below is the list of Creational Patterns……</a:t>
            </a:r>
            <a:br>
              <a:rPr lang="en-US" dirty="0"/>
            </a:br>
            <a:r>
              <a:rPr lang="en-US" dirty="0"/>
              <a:t>  a) Singleton Pattern</a:t>
            </a:r>
            <a:br>
              <a:rPr lang="en-IN" dirty="0"/>
            </a:br>
            <a:r>
              <a:rPr lang="en-IN" dirty="0"/>
              <a:t>  b) Prototype Pattern</a:t>
            </a:r>
            <a:br>
              <a:rPr lang="en-US" dirty="0"/>
            </a:br>
            <a:r>
              <a:rPr lang="en-US" dirty="0"/>
              <a:t>  c) Factory Pattern</a:t>
            </a:r>
            <a:br>
              <a:rPr lang="en-IN" dirty="0"/>
            </a:br>
            <a:r>
              <a:rPr lang="en-IN" dirty="0"/>
              <a:t>  d) Abstract Factory Pattern</a:t>
            </a:r>
            <a:br>
              <a:rPr lang="en-US" dirty="0"/>
            </a:br>
            <a:r>
              <a:rPr lang="en-US" dirty="0"/>
              <a:t>  e) Builder Pattern</a:t>
            </a:r>
            <a:br>
              <a:rPr lang="en-US" dirty="0"/>
            </a:br>
            <a:endParaRPr lang="en-IN" dirty="0"/>
          </a:p>
        </p:txBody>
      </p:sp>
    </p:spTree>
    <p:extLst>
      <p:ext uri="{BB962C8B-B14F-4D97-AF65-F5344CB8AC3E}">
        <p14:creationId xmlns:p14="http://schemas.microsoft.com/office/powerpoint/2010/main" val="26430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Creational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1260039"/>
          </a:xfrm>
        </p:spPr>
        <p:txBody>
          <a:bodyPr/>
          <a:lstStyle/>
          <a:p>
            <a:pPr indent="0"/>
            <a:br>
              <a:rPr lang="en-US" dirty="0"/>
            </a:br>
            <a:endParaRPr lang="en-IN" dirty="0"/>
          </a:p>
        </p:txBody>
      </p:sp>
      <p:pic>
        <p:nvPicPr>
          <p:cNvPr id="3" name="Picture 2">
            <a:extLst>
              <a:ext uri="{FF2B5EF4-FFF2-40B4-BE49-F238E27FC236}">
                <a16:creationId xmlns:a16="http://schemas.microsoft.com/office/drawing/2014/main" id="{83ACE774-685D-4EEE-9FA5-19C2C4FE0FD7}"/>
              </a:ext>
            </a:extLst>
          </p:cNvPr>
          <p:cNvPicPr>
            <a:picLocks noChangeAspect="1"/>
          </p:cNvPicPr>
          <p:nvPr/>
        </p:nvPicPr>
        <p:blipFill>
          <a:blip r:embed="rId2"/>
          <a:stretch>
            <a:fillRect/>
          </a:stretch>
        </p:blipFill>
        <p:spPr>
          <a:xfrm>
            <a:off x="2658195" y="2013557"/>
            <a:ext cx="12971609" cy="6549767"/>
          </a:xfrm>
          <a:prstGeom prst="rect">
            <a:avLst/>
          </a:prstGeom>
        </p:spPr>
      </p:pic>
    </p:spTree>
    <p:extLst>
      <p:ext uri="{BB962C8B-B14F-4D97-AF65-F5344CB8AC3E}">
        <p14:creationId xmlns:p14="http://schemas.microsoft.com/office/powerpoint/2010/main" val="3764451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Singleton Pattern Usage With Demo</a:t>
            </a:r>
          </a:p>
        </p:txBody>
      </p:sp>
    </p:spTree>
    <p:extLst>
      <p:ext uri="{BB962C8B-B14F-4D97-AF65-F5344CB8AC3E}">
        <p14:creationId xmlns:p14="http://schemas.microsoft.com/office/powerpoint/2010/main" val="878833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Factory Pattern Usage With Demo</a:t>
            </a:r>
          </a:p>
        </p:txBody>
      </p:sp>
    </p:spTree>
    <p:extLst>
      <p:ext uri="{BB962C8B-B14F-4D97-AF65-F5344CB8AC3E}">
        <p14:creationId xmlns:p14="http://schemas.microsoft.com/office/powerpoint/2010/main" val="3827732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Structural Patterns</a:t>
            </a:r>
          </a:p>
        </p:txBody>
      </p:sp>
    </p:spTree>
    <p:extLst>
      <p:ext uri="{BB962C8B-B14F-4D97-AF65-F5344CB8AC3E}">
        <p14:creationId xmlns:p14="http://schemas.microsoft.com/office/powerpoint/2010/main" val="2091315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Structural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7902883"/>
          </a:xfrm>
        </p:spPr>
        <p:txBody>
          <a:bodyPr/>
          <a:lstStyle/>
          <a:p>
            <a:pPr marL="457200" indent="-457200">
              <a:buFont typeface="Arial" panose="020B0604020202020204" pitchFamily="34" charset="0"/>
              <a:buChar char="•"/>
            </a:pPr>
            <a:r>
              <a:rPr lang="en-US" dirty="0"/>
              <a:t>The word “structure” does it ring a bell? Yes, this category of GOF patterns tells us about how-to better structure our objects and classes to build a larger structures which are flexible and reliable to adapt new changes in the future.</a:t>
            </a:r>
          </a:p>
          <a:p>
            <a:pPr marL="457200" indent="-457200">
              <a:buFont typeface="Arial" panose="020B0604020202020204" pitchFamily="34" charset="0"/>
              <a:buChar char="•"/>
            </a:pPr>
            <a:r>
              <a:rPr lang="en-US" dirty="0"/>
              <a:t>List of Structural Patterns are</a:t>
            </a:r>
            <a:br>
              <a:rPr lang="en-US" dirty="0"/>
            </a:br>
            <a:r>
              <a:rPr lang="en-US" dirty="0"/>
              <a:t>a) Adapter Pattern</a:t>
            </a:r>
            <a:br>
              <a:rPr lang="en-US" dirty="0"/>
            </a:br>
            <a:r>
              <a:rPr lang="en-US" dirty="0"/>
              <a:t>b) Bridge Pattern</a:t>
            </a:r>
            <a:br>
              <a:rPr lang="en-US" dirty="0"/>
            </a:br>
            <a:r>
              <a:rPr lang="en-US" dirty="0"/>
              <a:t>c) Composite Pattern</a:t>
            </a:r>
            <a:br>
              <a:rPr lang="en-US" dirty="0"/>
            </a:br>
            <a:r>
              <a:rPr lang="en-US" dirty="0"/>
              <a:t>d) Decorator Pattern</a:t>
            </a:r>
            <a:br>
              <a:rPr lang="en-US" dirty="0"/>
            </a:br>
            <a:r>
              <a:rPr lang="en-US" dirty="0"/>
              <a:t>e) Façade Pattern</a:t>
            </a:r>
            <a:br>
              <a:rPr lang="en-US" dirty="0"/>
            </a:br>
            <a:r>
              <a:rPr lang="en-US" dirty="0"/>
              <a:t>f) Flyweight Pattern</a:t>
            </a:r>
            <a:br>
              <a:rPr lang="en-US" dirty="0"/>
            </a:br>
            <a:r>
              <a:rPr lang="en-US" dirty="0"/>
              <a:t>g) Proxy Pattern</a:t>
            </a:r>
            <a:br>
              <a:rPr lang="en-US" dirty="0"/>
            </a:br>
            <a:endParaRPr lang="en-IN" dirty="0"/>
          </a:p>
        </p:txBody>
      </p:sp>
    </p:spTree>
    <p:extLst>
      <p:ext uri="{BB962C8B-B14F-4D97-AF65-F5344CB8AC3E}">
        <p14:creationId xmlns:p14="http://schemas.microsoft.com/office/powerpoint/2010/main" val="69240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Structural Patterns</a:t>
            </a:r>
            <a:endParaRPr lang="en-IN" sz="4800" dirty="0"/>
          </a:p>
        </p:txBody>
      </p:sp>
      <p:pic>
        <p:nvPicPr>
          <p:cNvPr id="6" name="Picture 5">
            <a:extLst>
              <a:ext uri="{FF2B5EF4-FFF2-40B4-BE49-F238E27FC236}">
                <a16:creationId xmlns:a16="http://schemas.microsoft.com/office/drawing/2014/main" id="{2A4FDF49-EC0A-415E-92B4-942C85F800AC}"/>
              </a:ext>
            </a:extLst>
          </p:cNvPr>
          <p:cNvPicPr>
            <a:picLocks noChangeAspect="1"/>
          </p:cNvPicPr>
          <p:nvPr/>
        </p:nvPicPr>
        <p:blipFill>
          <a:blip r:embed="rId2"/>
          <a:stretch>
            <a:fillRect/>
          </a:stretch>
        </p:blipFill>
        <p:spPr>
          <a:xfrm>
            <a:off x="1511152" y="1946373"/>
            <a:ext cx="14617624" cy="6615736"/>
          </a:xfrm>
          <a:prstGeom prst="rect">
            <a:avLst/>
          </a:prstGeom>
        </p:spPr>
      </p:pic>
    </p:spTree>
    <p:extLst>
      <p:ext uri="{BB962C8B-B14F-4D97-AF65-F5344CB8AC3E}">
        <p14:creationId xmlns:p14="http://schemas.microsoft.com/office/powerpoint/2010/main" val="133661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Adapter Pattern </a:t>
            </a:r>
          </a:p>
        </p:txBody>
      </p:sp>
    </p:spTree>
    <p:extLst>
      <p:ext uri="{BB962C8B-B14F-4D97-AF65-F5344CB8AC3E}">
        <p14:creationId xmlns:p14="http://schemas.microsoft.com/office/powerpoint/2010/main" val="159055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Bridge Pattern </a:t>
            </a:r>
          </a:p>
        </p:txBody>
      </p:sp>
    </p:spTree>
    <p:extLst>
      <p:ext uri="{BB962C8B-B14F-4D97-AF65-F5344CB8AC3E}">
        <p14:creationId xmlns:p14="http://schemas.microsoft.com/office/powerpoint/2010/main" val="3714595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57A0D1-58EB-4198-96A4-C1BA35D4C57C}"/>
              </a:ext>
            </a:extLst>
          </p:cNvPr>
          <p:cNvSpPr>
            <a:spLocks noGrp="1"/>
          </p:cNvSpPr>
          <p:nvPr>
            <p:ph type="body" idx="1"/>
          </p:nvPr>
        </p:nvSpPr>
        <p:spPr>
          <a:xfrm>
            <a:off x="933451" y="1749769"/>
            <a:ext cx="9650710" cy="5451048"/>
          </a:xfrm>
        </p:spPr>
        <p:txBody>
          <a:bodyPr/>
          <a:lstStyle/>
          <a:p>
            <a:pPr>
              <a:lnSpc>
                <a:spcPct val="200000"/>
              </a:lnSpc>
            </a:pPr>
            <a:r>
              <a:rPr lang="en-IN" sz="2400" dirty="0"/>
              <a:t>Need of Design Patterns</a:t>
            </a:r>
          </a:p>
          <a:p>
            <a:pPr>
              <a:lnSpc>
                <a:spcPct val="200000"/>
              </a:lnSpc>
            </a:pPr>
            <a:r>
              <a:rPr lang="en-IN" sz="2400" dirty="0"/>
              <a:t>GOF Patterns</a:t>
            </a:r>
          </a:p>
          <a:p>
            <a:pPr>
              <a:lnSpc>
                <a:spcPct val="200000"/>
              </a:lnSpc>
            </a:pPr>
            <a:r>
              <a:rPr lang="en-IN" sz="2400" dirty="0"/>
              <a:t>Creational Pattern</a:t>
            </a:r>
          </a:p>
          <a:p>
            <a:pPr>
              <a:lnSpc>
                <a:spcPct val="200000"/>
              </a:lnSpc>
            </a:pPr>
            <a:r>
              <a:rPr lang="en-IN" sz="2400" dirty="0"/>
              <a:t>Behavioural Pattern</a:t>
            </a:r>
          </a:p>
          <a:p>
            <a:pPr>
              <a:lnSpc>
                <a:spcPct val="200000"/>
              </a:lnSpc>
            </a:pPr>
            <a:r>
              <a:rPr lang="en-IN" sz="2400" dirty="0"/>
              <a:t>Structural Pattern</a:t>
            </a:r>
          </a:p>
          <a:p>
            <a:endParaRPr lang="en-US" dirty="0"/>
          </a:p>
        </p:txBody>
      </p:sp>
      <p:sp>
        <p:nvSpPr>
          <p:cNvPr id="3" name="Title 2">
            <a:extLst>
              <a:ext uri="{FF2B5EF4-FFF2-40B4-BE49-F238E27FC236}">
                <a16:creationId xmlns:a16="http://schemas.microsoft.com/office/drawing/2014/main" id="{A367ED10-CDC2-4D3E-9782-AC47CF1B4557}"/>
              </a:ext>
            </a:extLst>
          </p:cNvPr>
          <p:cNvSpPr>
            <a:spLocks noGrp="1"/>
          </p:cNvSpPr>
          <p:nvPr>
            <p:ph type="title"/>
          </p:nvPr>
        </p:nvSpPr>
        <p:spPr/>
        <p:txBody>
          <a:bodyPr/>
          <a:lstStyle/>
          <a:p>
            <a:r>
              <a:rPr lang="en-US" dirty="0"/>
              <a:t>Topics</a:t>
            </a:r>
            <a:endParaRPr lang="en-GB" dirty="0"/>
          </a:p>
        </p:txBody>
      </p:sp>
    </p:spTree>
    <p:extLst>
      <p:ext uri="{BB962C8B-B14F-4D97-AF65-F5344CB8AC3E}">
        <p14:creationId xmlns:p14="http://schemas.microsoft.com/office/powerpoint/2010/main" val="209796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err="1">
                <a:solidFill>
                  <a:schemeClr val="accent1"/>
                </a:solidFill>
              </a:rPr>
              <a:t>Behavioral</a:t>
            </a:r>
            <a:r>
              <a:rPr lang="en-IN" dirty="0">
                <a:solidFill>
                  <a:schemeClr val="accent1"/>
                </a:solidFill>
              </a:rPr>
              <a:t> Patterns</a:t>
            </a:r>
          </a:p>
        </p:txBody>
      </p:sp>
    </p:spTree>
    <p:extLst>
      <p:ext uri="{BB962C8B-B14F-4D97-AF65-F5344CB8AC3E}">
        <p14:creationId xmlns:p14="http://schemas.microsoft.com/office/powerpoint/2010/main" val="284908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Behavioral Patterns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idx="1"/>
          </p:nvPr>
        </p:nvSpPr>
        <p:spPr>
          <a:xfrm>
            <a:off x="933450" y="1740005"/>
            <a:ext cx="16421100" cy="7902883"/>
          </a:xfrm>
        </p:spPr>
        <p:txBody>
          <a:bodyPr/>
          <a:lstStyle/>
          <a:p>
            <a:pPr marL="457200" indent="-457200">
              <a:buFont typeface="Arial" panose="020B0604020202020204" pitchFamily="34" charset="0"/>
              <a:buChar char="•"/>
            </a:pPr>
            <a:r>
              <a:rPr lang="en-US" dirty="0"/>
              <a:t>This category of the GOF patterns talks about how the objects should interact with each other and share the responsibilities accordingly, the objects which are interacting should be loosely coupled where the separation of concerns comes in.</a:t>
            </a:r>
          </a:p>
          <a:p>
            <a:pPr marL="457200" indent="-457200">
              <a:buFont typeface="Arial" panose="020B0604020202020204" pitchFamily="34" charset="0"/>
              <a:buChar char="•"/>
            </a:pPr>
            <a:r>
              <a:rPr lang="en-US" dirty="0"/>
              <a:t>List of Behavioral Patterns are:</a:t>
            </a:r>
            <a:br>
              <a:rPr lang="en-US" dirty="0"/>
            </a:br>
            <a:r>
              <a:rPr lang="en-US" dirty="0"/>
              <a:t>a) Chain of Responsibility Pattern</a:t>
            </a:r>
            <a:br>
              <a:rPr lang="en-US" dirty="0"/>
            </a:br>
            <a:r>
              <a:rPr lang="en-US" dirty="0"/>
              <a:t>b) Command Pattern</a:t>
            </a:r>
            <a:br>
              <a:rPr lang="en-US" dirty="0"/>
            </a:br>
            <a:r>
              <a:rPr lang="en-US" dirty="0"/>
              <a:t>c) Iterator Pattern</a:t>
            </a:r>
            <a:br>
              <a:rPr lang="en-US" dirty="0"/>
            </a:br>
            <a:r>
              <a:rPr lang="en-US" dirty="0"/>
              <a:t>d) Mediator Pattern</a:t>
            </a:r>
            <a:br>
              <a:rPr lang="en-US" dirty="0"/>
            </a:br>
            <a:r>
              <a:rPr lang="en-US" dirty="0"/>
              <a:t>e) Memento Pattern</a:t>
            </a:r>
            <a:br>
              <a:rPr lang="en-US" dirty="0"/>
            </a:br>
            <a:r>
              <a:rPr lang="en-US" dirty="0"/>
              <a:t>f) Observer Pattern</a:t>
            </a:r>
            <a:br>
              <a:rPr lang="en-US" dirty="0"/>
            </a:br>
            <a:br>
              <a:rPr lang="en-US" dirty="0"/>
            </a:br>
            <a:endParaRPr lang="en-IN" dirty="0"/>
          </a:p>
        </p:txBody>
      </p:sp>
      <p:sp>
        <p:nvSpPr>
          <p:cNvPr id="3" name="TextBox 2">
            <a:extLst>
              <a:ext uri="{FF2B5EF4-FFF2-40B4-BE49-F238E27FC236}">
                <a16:creationId xmlns:a16="http://schemas.microsoft.com/office/drawing/2014/main" id="{6BCCEBA0-7AF0-4CC3-B74A-7C2C566130ED}"/>
              </a:ext>
            </a:extLst>
          </p:cNvPr>
          <p:cNvSpPr txBox="1"/>
          <p:nvPr/>
        </p:nvSpPr>
        <p:spPr>
          <a:xfrm>
            <a:off x="8135888" y="4783460"/>
            <a:ext cx="4176464" cy="2954655"/>
          </a:xfrm>
          <a:prstGeom prst="rect">
            <a:avLst/>
          </a:prstGeom>
          <a:noFill/>
        </p:spPr>
        <p:txBody>
          <a:bodyPr wrap="square" rtlCol="0">
            <a:spAutoFit/>
          </a:bodyPr>
          <a:lstStyle/>
          <a:p>
            <a:pPr>
              <a:lnSpc>
                <a:spcPct val="150000"/>
              </a:lnSpc>
            </a:pPr>
            <a:r>
              <a:rPr lang="en-US" sz="2800" dirty="0">
                <a:solidFill>
                  <a:srgbClr val="5F5F5F"/>
                </a:solidFill>
                <a:latin typeface="Gill Sans"/>
                <a:cs typeface="+mn-cs"/>
              </a:rPr>
              <a:t>g) State Pattern</a:t>
            </a:r>
          </a:p>
          <a:p>
            <a:pPr>
              <a:lnSpc>
                <a:spcPct val="150000"/>
              </a:lnSpc>
            </a:pPr>
            <a:r>
              <a:rPr lang="en-US" sz="2800" dirty="0">
                <a:solidFill>
                  <a:srgbClr val="5F5F5F"/>
                </a:solidFill>
                <a:latin typeface="Gill Sans"/>
                <a:cs typeface="+mn-cs"/>
              </a:rPr>
              <a:t>h) Strategy Pattern</a:t>
            </a:r>
          </a:p>
          <a:p>
            <a:pPr>
              <a:lnSpc>
                <a:spcPct val="150000"/>
              </a:lnSpc>
            </a:pPr>
            <a:r>
              <a:rPr lang="en-US" sz="2800" dirty="0">
                <a:solidFill>
                  <a:srgbClr val="5F5F5F"/>
                </a:solidFill>
                <a:latin typeface="Gill Sans"/>
                <a:cs typeface="+mn-cs"/>
              </a:rPr>
              <a:t> </a:t>
            </a:r>
            <a:r>
              <a:rPr lang="en-US" sz="2800" dirty="0" err="1">
                <a:solidFill>
                  <a:srgbClr val="5F5F5F"/>
                </a:solidFill>
                <a:latin typeface="Gill Sans"/>
                <a:cs typeface="+mn-cs"/>
              </a:rPr>
              <a:t>i</a:t>
            </a:r>
            <a:r>
              <a:rPr lang="en-US" sz="2800" dirty="0">
                <a:solidFill>
                  <a:srgbClr val="5F5F5F"/>
                </a:solidFill>
                <a:latin typeface="Gill Sans"/>
                <a:cs typeface="+mn-cs"/>
              </a:rPr>
              <a:t>) Template Pattern</a:t>
            </a:r>
          </a:p>
          <a:p>
            <a:pPr>
              <a:lnSpc>
                <a:spcPct val="150000"/>
              </a:lnSpc>
            </a:pPr>
            <a:r>
              <a:rPr lang="en-US" sz="2800" dirty="0">
                <a:solidFill>
                  <a:srgbClr val="5F5F5F"/>
                </a:solidFill>
                <a:latin typeface="Gill Sans"/>
                <a:cs typeface="+mn-cs"/>
              </a:rPr>
              <a:t> j) Visitor Pattern</a:t>
            </a:r>
          </a:p>
          <a:p>
            <a:pPr marL="400050" indent="-400050">
              <a:buAutoNum type="romanLcParenR"/>
            </a:pPr>
            <a:endParaRPr lang="en-IN" dirty="0"/>
          </a:p>
        </p:txBody>
      </p:sp>
    </p:spTree>
    <p:extLst>
      <p:ext uri="{BB962C8B-B14F-4D97-AF65-F5344CB8AC3E}">
        <p14:creationId xmlns:p14="http://schemas.microsoft.com/office/powerpoint/2010/main" val="385827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Behavioral Patterns</a:t>
            </a:r>
            <a:endParaRPr lang="en-IN" sz="4800" dirty="0"/>
          </a:p>
        </p:txBody>
      </p:sp>
      <p:pic>
        <p:nvPicPr>
          <p:cNvPr id="7" name="Picture 6">
            <a:extLst>
              <a:ext uri="{FF2B5EF4-FFF2-40B4-BE49-F238E27FC236}">
                <a16:creationId xmlns:a16="http://schemas.microsoft.com/office/drawing/2014/main" id="{40A3BD32-D98F-4274-B1F9-D86DF8C6FAD2}"/>
              </a:ext>
            </a:extLst>
          </p:cNvPr>
          <p:cNvPicPr>
            <a:picLocks noChangeAspect="1"/>
          </p:cNvPicPr>
          <p:nvPr/>
        </p:nvPicPr>
        <p:blipFill>
          <a:blip r:embed="rId2"/>
          <a:stretch>
            <a:fillRect/>
          </a:stretch>
        </p:blipFill>
        <p:spPr>
          <a:xfrm>
            <a:off x="2087216" y="1741487"/>
            <a:ext cx="14113568" cy="7233206"/>
          </a:xfrm>
          <a:prstGeom prst="rect">
            <a:avLst/>
          </a:prstGeom>
          <a:noFill/>
        </p:spPr>
      </p:pic>
    </p:spTree>
    <p:extLst>
      <p:ext uri="{BB962C8B-B14F-4D97-AF65-F5344CB8AC3E}">
        <p14:creationId xmlns:p14="http://schemas.microsoft.com/office/powerpoint/2010/main" val="2512207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Behavioral Patterns</a:t>
            </a:r>
            <a:endParaRPr lang="en-IN" sz="4800" dirty="0"/>
          </a:p>
        </p:txBody>
      </p:sp>
      <p:pic>
        <p:nvPicPr>
          <p:cNvPr id="3" name="Picture 2">
            <a:extLst>
              <a:ext uri="{FF2B5EF4-FFF2-40B4-BE49-F238E27FC236}">
                <a16:creationId xmlns:a16="http://schemas.microsoft.com/office/drawing/2014/main" id="{3892B548-E663-4959-B7F3-33F5AC8FE2E0}"/>
              </a:ext>
            </a:extLst>
          </p:cNvPr>
          <p:cNvPicPr>
            <a:picLocks noChangeAspect="1"/>
          </p:cNvPicPr>
          <p:nvPr/>
        </p:nvPicPr>
        <p:blipFill>
          <a:blip r:embed="rId2"/>
          <a:stretch>
            <a:fillRect/>
          </a:stretch>
        </p:blipFill>
        <p:spPr>
          <a:xfrm>
            <a:off x="1255818" y="2263180"/>
            <a:ext cx="15809061" cy="6391554"/>
          </a:xfrm>
          <a:prstGeom prst="rect">
            <a:avLst/>
          </a:prstGeom>
        </p:spPr>
      </p:pic>
    </p:spTree>
    <p:extLst>
      <p:ext uri="{BB962C8B-B14F-4D97-AF65-F5344CB8AC3E}">
        <p14:creationId xmlns:p14="http://schemas.microsoft.com/office/powerpoint/2010/main" val="2949457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Observer Pattern</a:t>
            </a:r>
          </a:p>
        </p:txBody>
      </p:sp>
    </p:spTree>
    <p:extLst>
      <p:ext uri="{BB962C8B-B14F-4D97-AF65-F5344CB8AC3E}">
        <p14:creationId xmlns:p14="http://schemas.microsoft.com/office/powerpoint/2010/main" val="2795192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Demo on Strategy Pattern</a:t>
            </a:r>
          </a:p>
        </p:txBody>
      </p:sp>
    </p:spTree>
    <p:extLst>
      <p:ext uri="{BB962C8B-B14F-4D97-AF65-F5344CB8AC3E}">
        <p14:creationId xmlns:p14="http://schemas.microsoft.com/office/powerpoint/2010/main" val="2238294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Clean Coding or Best Industry Practices </a:t>
            </a:r>
          </a:p>
        </p:txBody>
      </p:sp>
    </p:spTree>
    <p:extLst>
      <p:ext uri="{BB962C8B-B14F-4D97-AF65-F5344CB8AC3E}">
        <p14:creationId xmlns:p14="http://schemas.microsoft.com/office/powerpoint/2010/main" val="3787959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Best Industry Practices</a:t>
            </a:r>
            <a:endParaRPr lang="en-IN" sz="4800" dirty="0"/>
          </a:p>
        </p:txBody>
      </p:sp>
      <p:sp>
        <p:nvSpPr>
          <p:cNvPr id="4" name="Content Placeholder 3">
            <a:extLst>
              <a:ext uri="{FF2B5EF4-FFF2-40B4-BE49-F238E27FC236}">
                <a16:creationId xmlns:a16="http://schemas.microsoft.com/office/drawing/2014/main" id="{6DBB5B59-97EB-4291-8C00-691A810A9709}"/>
              </a:ext>
            </a:extLst>
          </p:cNvPr>
          <p:cNvSpPr>
            <a:spLocks noGrp="1"/>
          </p:cNvSpPr>
          <p:nvPr>
            <p:ph type="body" sz="quarter" idx="10"/>
          </p:nvPr>
        </p:nvSpPr>
        <p:spPr>
          <a:xfrm>
            <a:off x="933451" y="2678074"/>
            <a:ext cx="4160636" cy="588188"/>
          </a:xfrm>
        </p:spPr>
        <p:txBody>
          <a:bodyPr wrap="square" anchor="t">
            <a:normAutofit/>
          </a:bodyPr>
          <a:lstStyle/>
          <a:p>
            <a:pPr indent="0"/>
            <a:r>
              <a:rPr lang="en-US" dirty="0"/>
              <a:t>Refactoring Exercise in Eclipse</a:t>
            </a:r>
            <a:endParaRPr lang="en-IN" dirty="0"/>
          </a:p>
        </p:txBody>
      </p:sp>
      <p:sp>
        <p:nvSpPr>
          <p:cNvPr id="9" name="Text Placeholder 3">
            <a:extLst>
              <a:ext uri="{FF2B5EF4-FFF2-40B4-BE49-F238E27FC236}">
                <a16:creationId xmlns:a16="http://schemas.microsoft.com/office/drawing/2014/main" id="{146064F8-757C-4AD1-84FC-162A75247193}"/>
              </a:ext>
            </a:extLst>
          </p:cNvPr>
          <p:cNvSpPr>
            <a:spLocks noGrp="1"/>
          </p:cNvSpPr>
          <p:nvPr>
            <p:ph type="body" sz="quarter" idx="11"/>
          </p:nvPr>
        </p:nvSpPr>
        <p:spPr>
          <a:xfrm>
            <a:off x="933451" y="3981412"/>
            <a:ext cx="4160636" cy="530930"/>
          </a:xfrm>
        </p:spPr>
        <p:txBody>
          <a:bodyPr/>
          <a:lstStyle/>
          <a:p>
            <a:r>
              <a:rPr lang="en-US" dirty="0"/>
              <a:t>Class Naming Convention</a:t>
            </a:r>
          </a:p>
        </p:txBody>
      </p:sp>
      <p:sp>
        <p:nvSpPr>
          <p:cNvPr id="11" name="Text Placeholder 4">
            <a:extLst>
              <a:ext uri="{FF2B5EF4-FFF2-40B4-BE49-F238E27FC236}">
                <a16:creationId xmlns:a16="http://schemas.microsoft.com/office/drawing/2014/main" id="{215F5B5A-E13C-4C64-AEBA-CFF3B5AD494B}"/>
              </a:ext>
            </a:extLst>
          </p:cNvPr>
          <p:cNvSpPr>
            <a:spLocks noGrp="1"/>
          </p:cNvSpPr>
          <p:nvPr>
            <p:ph type="body" sz="quarter" idx="12"/>
          </p:nvPr>
        </p:nvSpPr>
        <p:spPr>
          <a:xfrm>
            <a:off x="933451" y="5286336"/>
            <a:ext cx="4160636" cy="1084928"/>
          </a:xfrm>
        </p:spPr>
        <p:txBody>
          <a:bodyPr/>
          <a:lstStyle/>
          <a:p>
            <a:r>
              <a:rPr lang="en-US" dirty="0"/>
              <a:t>Method and Variable Naming Convention</a:t>
            </a:r>
          </a:p>
        </p:txBody>
      </p:sp>
      <p:sp>
        <p:nvSpPr>
          <p:cNvPr id="13" name="Text Placeholder 5">
            <a:extLst>
              <a:ext uri="{FF2B5EF4-FFF2-40B4-BE49-F238E27FC236}">
                <a16:creationId xmlns:a16="http://schemas.microsoft.com/office/drawing/2014/main" id="{A393725D-7890-43BE-8888-57F37B28C75D}"/>
              </a:ext>
            </a:extLst>
          </p:cNvPr>
          <p:cNvSpPr>
            <a:spLocks noGrp="1"/>
          </p:cNvSpPr>
          <p:nvPr>
            <p:ph type="body" sz="quarter" idx="13"/>
          </p:nvPr>
        </p:nvSpPr>
        <p:spPr>
          <a:xfrm>
            <a:off x="933451" y="6559510"/>
            <a:ext cx="4160636" cy="530930"/>
          </a:xfrm>
        </p:spPr>
        <p:txBody>
          <a:bodyPr/>
          <a:lstStyle/>
          <a:p>
            <a:r>
              <a:rPr lang="en-US" dirty="0"/>
              <a:t>Comments </a:t>
            </a:r>
          </a:p>
        </p:txBody>
      </p:sp>
      <p:sp>
        <p:nvSpPr>
          <p:cNvPr id="15" name="Text Placeholder 6">
            <a:extLst>
              <a:ext uri="{FF2B5EF4-FFF2-40B4-BE49-F238E27FC236}">
                <a16:creationId xmlns:a16="http://schemas.microsoft.com/office/drawing/2014/main" id="{9AD3E702-124D-4D57-93B6-873B31B8E5EE}"/>
              </a:ext>
            </a:extLst>
          </p:cNvPr>
          <p:cNvSpPr>
            <a:spLocks noGrp="1"/>
          </p:cNvSpPr>
          <p:nvPr>
            <p:ph type="body" sz="quarter" idx="14"/>
          </p:nvPr>
        </p:nvSpPr>
        <p:spPr>
          <a:xfrm>
            <a:off x="933451" y="7835860"/>
            <a:ext cx="4160636" cy="530930"/>
          </a:xfrm>
        </p:spPr>
        <p:txBody>
          <a:bodyPr/>
          <a:lstStyle/>
          <a:p>
            <a:r>
              <a:rPr lang="en-US" dirty="0"/>
              <a:t>Separation Of code</a:t>
            </a:r>
          </a:p>
        </p:txBody>
      </p:sp>
      <p:sp>
        <p:nvSpPr>
          <p:cNvPr id="17" name="Text Placeholder 7">
            <a:extLst>
              <a:ext uri="{FF2B5EF4-FFF2-40B4-BE49-F238E27FC236}">
                <a16:creationId xmlns:a16="http://schemas.microsoft.com/office/drawing/2014/main" id="{1283151F-6CCC-4AA9-BEA9-9D9DC938275B}"/>
              </a:ext>
            </a:extLst>
          </p:cNvPr>
          <p:cNvSpPr>
            <a:spLocks noGrp="1"/>
          </p:cNvSpPr>
          <p:nvPr>
            <p:ph type="body" sz="quarter" idx="15"/>
          </p:nvPr>
        </p:nvSpPr>
        <p:spPr>
          <a:xfrm>
            <a:off x="13184396" y="2678074"/>
            <a:ext cx="4050826" cy="530930"/>
          </a:xfrm>
        </p:spPr>
        <p:txBody>
          <a:bodyPr/>
          <a:lstStyle/>
          <a:p>
            <a:r>
              <a:rPr lang="en-US" dirty="0"/>
              <a:t>Separation of packages</a:t>
            </a:r>
          </a:p>
        </p:txBody>
      </p:sp>
      <p:sp>
        <p:nvSpPr>
          <p:cNvPr id="19" name="Text Placeholder 8">
            <a:extLst>
              <a:ext uri="{FF2B5EF4-FFF2-40B4-BE49-F238E27FC236}">
                <a16:creationId xmlns:a16="http://schemas.microsoft.com/office/drawing/2014/main" id="{49DA3434-4949-4321-A915-AAE6AA5BD56B}"/>
              </a:ext>
            </a:extLst>
          </p:cNvPr>
          <p:cNvSpPr>
            <a:spLocks noGrp="1"/>
          </p:cNvSpPr>
          <p:nvPr>
            <p:ph type="body" sz="quarter" idx="16"/>
          </p:nvPr>
        </p:nvSpPr>
        <p:spPr>
          <a:xfrm>
            <a:off x="13184396" y="3981412"/>
            <a:ext cx="4050826" cy="1084928"/>
          </a:xfrm>
        </p:spPr>
        <p:txBody>
          <a:bodyPr/>
          <a:lstStyle/>
          <a:p>
            <a:r>
              <a:rPr lang="en-US" dirty="0"/>
              <a:t>Formatting Code and Organizing Imports</a:t>
            </a:r>
          </a:p>
        </p:txBody>
      </p:sp>
      <p:sp>
        <p:nvSpPr>
          <p:cNvPr id="21" name="Text Placeholder 9">
            <a:extLst>
              <a:ext uri="{FF2B5EF4-FFF2-40B4-BE49-F238E27FC236}">
                <a16:creationId xmlns:a16="http://schemas.microsoft.com/office/drawing/2014/main" id="{7E4AF691-198A-45C7-8FBE-4ADA745DC922}"/>
              </a:ext>
            </a:extLst>
          </p:cNvPr>
          <p:cNvSpPr>
            <a:spLocks noGrp="1"/>
          </p:cNvSpPr>
          <p:nvPr>
            <p:ph type="body" sz="quarter" idx="17"/>
          </p:nvPr>
        </p:nvSpPr>
        <p:spPr>
          <a:xfrm>
            <a:off x="13184396" y="5286336"/>
            <a:ext cx="4050826" cy="530930"/>
          </a:xfrm>
        </p:spPr>
        <p:txBody>
          <a:bodyPr/>
          <a:lstStyle/>
          <a:p>
            <a:r>
              <a:rPr lang="en-US" dirty="0"/>
              <a:t>Documentation</a:t>
            </a:r>
          </a:p>
        </p:txBody>
      </p:sp>
      <p:sp>
        <p:nvSpPr>
          <p:cNvPr id="23" name="Text Placeholder 10">
            <a:extLst>
              <a:ext uri="{FF2B5EF4-FFF2-40B4-BE49-F238E27FC236}">
                <a16:creationId xmlns:a16="http://schemas.microsoft.com/office/drawing/2014/main" id="{1FA947C4-900C-44F4-8026-871F45302ECF}"/>
              </a:ext>
            </a:extLst>
          </p:cNvPr>
          <p:cNvSpPr>
            <a:spLocks noGrp="1"/>
          </p:cNvSpPr>
          <p:nvPr>
            <p:ph type="body" sz="quarter" idx="18"/>
          </p:nvPr>
        </p:nvSpPr>
        <p:spPr>
          <a:xfrm>
            <a:off x="13184396" y="6559510"/>
            <a:ext cx="4050826" cy="530930"/>
          </a:xfrm>
        </p:spPr>
        <p:txBody>
          <a:bodyPr/>
          <a:lstStyle/>
          <a:p>
            <a:r>
              <a:rPr lang="en-US" dirty="0"/>
              <a:t>Avoid Repetition of Code</a:t>
            </a:r>
          </a:p>
        </p:txBody>
      </p:sp>
      <p:sp>
        <p:nvSpPr>
          <p:cNvPr id="25" name="Text Placeholder 11">
            <a:extLst>
              <a:ext uri="{FF2B5EF4-FFF2-40B4-BE49-F238E27FC236}">
                <a16:creationId xmlns:a16="http://schemas.microsoft.com/office/drawing/2014/main" id="{1B055304-6C88-49BA-BE38-AC0900C55E56}"/>
              </a:ext>
            </a:extLst>
          </p:cNvPr>
          <p:cNvSpPr>
            <a:spLocks noGrp="1"/>
          </p:cNvSpPr>
          <p:nvPr>
            <p:ph type="body" sz="quarter" idx="19"/>
          </p:nvPr>
        </p:nvSpPr>
        <p:spPr>
          <a:xfrm>
            <a:off x="13184396" y="7835860"/>
            <a:ext cx="4050826" cy="1084928"/>
          </a:xfrm>
        </p:spPr>
        <p:txBody>
          <a:bodyPr/>
          <a:lstStyle/>
          <a:p>
            <a:r>
              <a:rPr lang="en-US" dirty="0"/>
              <a:t>Using tools for best practices like PMD, </a:t>
            </a:r>
            <a:r>
              <a:rPr lang="en-US" dirty="0" err="1"/>
              <a:t>Sonarlint</a:t>
            </a:r>
            <a:endParaRPr lang="en-US" dirty="0"/>
          </a:p>
        </p:txBody>
      </p:sp>
    </p:spTree>
    <p:extLst>
      <p:ext uri="{BB962C8B-B14F-4D97-AF65-F5344CB8AC3E}">
        <p14:creationId xmlns:p14="http://schemas.microsoft.com/office/powerpoint/2010/main" val="4260546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7B00BC-0B74-471A-BA26-79A6F90DB3DE}"/>
              </a:ext>
            </a:extLst>
          </p:cNvPr>
          <p:cNvSpPr>
            <a:spLocks noGrp="1"/>
          </p:cNvSpPr>
          <p:nvPr>
            <p:ph idx="1"/>
          </p:nvPr>
        </p:nvSpPr>
        <p:spPr>
          <a:xfrm>
            <a:off x="933450" y="1615108"/>
            <a:ext cx="16421100" cy="6984776"/>
          </a:xfrm>
        </p:spPr>
        <p:txBody>
          <a:bodyPr/>
          <a:lstStyle/>
          <a:p>
            <a:pPr marL="514350" indent="-514350">
              <a:lnSpc>
                <a:spcPct val="100000"/>
              </a:lnSpc>
              <a:buFont typeface="+mj-lt"/>
              <a:buAutoNum type="arabicPeriod"/>
            </a:pPr>
            <a:r>
              <a:rPr lang="en-US" dirty="0"/>
              <a:t>Using Naming Conventions</a:t>
            </a:r>
          </a:p>
          <a:p>
            <a:pPr marL="514350" indent="-514350">
              <a:lnSpc>
                <a:spcPct val="100000"/>
              </a:lnSpc>
              <a:buFont typeface="+mj-lt"/>
              <a:buAutoNum type="arabicPeriod"/>
            </a:pPr>
            <a:r>
              <a:rPr lang="en-US" dirty="0"/>
              <a:t>Ordering Class Members by Scopes</a:t>
            </a:r>
          </a:p>
          <a:p>
            <a:pPr marL="514350" indent="-514350">
              <a:lnSpc>
                <a:spcPct val="100000"/>
              </a:lnSpc>
              <a:buFont typeface="+mj-lt"/>
              <a:buAutoNum type="arabicPeriod"/>
            </a:pPr>
            <a:r>
              <a:rPr lang="en-US" dirty="0"/>
              <a:t>Class Members should be private</a:t>
            </a:r>
          </a:p>
          <a:p>
            <a:pPr marL="514350" indent="-514350">
              <a:lnSpc>
                <a:spcPct val="100000"/>
              </a:lnSpc>
              <a:buFont typeface="+mj-lt"/>
              <a:buAutoNum type="arabicPeriod"/>
            </a:pPr>
            <a:r>
              <a:rPr lang="en-US" dirty="0"/>
              <a:t>Using Underscores in Numeric Literals</a:t>
            </a:r>
          </a:p>
          <a:p>
            <a:pPr marL="514350" indent="-514350">
              <a:lnSpc>
                <a:spcPct val="100000"/>
              </a:lnSpc>
              <a:buFont typeface="+mj-lt"/>
              <a:buAutoNum type="arabicPeriod"/>
            </a:pPr>
            <a:r>
              <a:rPr lang="en-US" dirty="0"/>
              <a:t>Avoid Empty Catch Blocks</a:t>
            </a:r>
          </a:p>
          <a:p>
            <a:pPr marL="514350" indent="-514350">
              <a:lnSpc>
                <a:spcPct val="100000"/>
              </a:lnSpc>
              <a:buFont typeface="+mj-lt"/>
              <a:buAutoNum type="arabicPeriod"/>
            </a:pPr>
            <a:r>
              <a:rPr lang="en-US" dirty="0"/>
              <a:t>Using StringBuilder or </a:t>
            </a:r>
            <a:r>
              <a:rPr lang="en-US" dirty="0" err="1"/>
              <a:t>StringBuffer</a:t>
            </a:r>
            <a:r>
              <a:rPr lang="en-US" dirty="0"/>
              <a:t> instead of String Concatenation</a:t>
            </a:r>
          </a:p>
          <a:p>
            <a:pPr marL="514350" indent="-514350">
              <a:lnSpc>
                <a:spcPct val="100000"/>
              </a:lnSpc>
              <a:buFont typeface="+mj-lt"/>
              <a:buAutoNum type="arabicPeriod"/>
            </a:pPr>
            <a:r>
              <a:rPr lang="en-US" dirty="0"/>
              <a:t>Using Enums or Constant Class instead of Constant Interface</a:t>
            </a:r>
          </a:p>
          <a:p>
            <a:pPr marL="514350" indent="-514350">
              <a:lnSpc>
                <a:spcPct val="100000"/>
              </a:lnSpc>
              <a:buFont typeface="+mj-lt"/>
              <a:buAutoNum type="arabicPeriod"/>
            </a:pPr>
            <a:r>
              <a:rPr lang="en-US" dirty="0"/>
              <a:t>Avoid Redundant Initialization (0-false-null)</a:t>
            </a:r>
          </a:p>
          <a:p>
            <a:pPr marL="514350" indent="-514350">
              <a:lnSpc>
                <a:spcPct val="100000"/>
              </a:lnSpc>
              <a:buFont typeface="+mj-lt"/>
              <a:buAutoNum type="arabicPeriod"/>
            </a:pPr>
            <a:r>
              <a:rPr lang="en-US" dirty="0"/>
              <a:t>Using Interface References to Collections</a:t>
            </a:r>
          </a:p>
          <a:p>
            <a:pPr marL="514350" indent="-514350">
              <a:lnSpc>
                <a:spcPct val="100000"/>
              </a:lnSpc>
              <a:buFont typeface="+mj-lt"/>
              <a:buAutoNum type="arabicPeriod"/>
            </a:pPr>
            <a:r>
              <a:rPr lang="en-US" dirty="0"/>
              <a:t>Avoid using for loops with indexes</a:t>
            </a:r>
          </a:p>
        </p:txBody>
      </p:sp>
      <p:sp>
        <p:nvSpPr>
          <p:cNvPr id="2" name="Title 1">
            <a:extLst>
              <a:ext uri="{FF2B5EF4-FFF2-40B4-BE49-F238E27FC236}">
                <a16:creationId xmlns:a16="http://schemas.microsoft.com/office/drawing/2014/main" id="{E3916581-C5E2-4175-838E-33211BC1EB06}"/>
              </a:ext>
            </a:extLst>
          </p:cNvPr>
          <p:cNvSpPr>
            <a:spLocks noGrp="1"/>
          </p:cNvSpPr>
          <p:nvPr>
            <p:ph type="title"/>
          </p:nvPr>
        </p:nvSpPr>
        <p:spPr/>
        <p:txBody>
          <a:bodyPr/>
          <a:lstStyle/>
          <a:p>
            <a:r>
              <a:rPr lang="en-IN" dirty="0">
                <a:solidFill>
                  <a:schemeClr val="accent1"/>
                </a:solidFill>
              </a:rPr>
              <a:t>Best Industry Practices Demo On Below Pointers</a:t>
            </a:r>
          </a:p>
        </p:txBody>
      </p:sp>
    </p:spTree>
    <p:extLst>
      <p:ext uri="{BB962C8B-B14F-4D97-AF65-F5344CB8AC3E}">
        <p14:creationId xmlns:p14="http://schemas.microsoft.com/office/powerpoint/2010/main" val="3455203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How would you fix this?</a:t>
            </a:r>
          </a:p>
        </p:txBody>
      </p:sp>
    </p:spTree>
    <p:extLst>
      <p:ext uri="{BB962C8B-B14F-4D97-AF65-F5344CB8AC3E}">
        <p14:creationId xmlns:p14="http://schemas.microsoft.com/office/powerpoint/2010/main" val="416194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Need of Design Patterns</a:t>
            </a:r>
          </a:p>
        </p:txBody>
      </p:sp>
    </p:spTree>
    <p:extLst>
      <p:ext uri="{BB962C8B-B14F-4D97-AF65-F5344CB8AC3E}">
        <p14:creationId xmlns:p14="http://schemas.microsoft.com/office/powerpoint/2010/main" val="109571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automatically generated">
            <a:extLst>
              <a:ext uri="{FF2B5EF4-FFF2-40B4-BE49-F238E27FC236}">
                <a16:creationId xmlns:a16="http://schemas.microsoft.com/office/drawing/2014/main" id="{3FC934BD-F14C-41B3-B73F-39522D8F1F6A}"/>
              </a:ext>
            </a:extLst>
          </p:cNvPr>
          <p:cNvPicPr>
            <a:picLocks noGrp="1" noChangeAspect="1"/>
          </p:cNvPicPr>
          <p:nvPr>
            <p:ph idx="1"/>
          </p:nvPr>
        </p:nvPicPr>
        <p:blipFill>
          <a:blip r:embed="rId2"/>
          <a:stretch>
            <a:fillRect/>
          </a:stretch>
        </p:blipFill>
        <p:spPr>
          <a:xfrm>
            <a:off x="933450" y="2911587"/>
            <a:ext cx="16421100" cy="4146325"/>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a:t>How will you fix this?</a:t>
            </a:r>
            <a:endParaRPr lang="en-IN" sz="4800"/>
          </a:p>
        </p:txBody>
      </p:sp>
    </p:spTree>
    <p:extLst>
      <p:ext uri="{BB962C8B-B14F-4D97-AF65-F5344CB8AC3E}">
        <p14:creationId xmlns:p14="http://schemas.microsoft.com/office/powerpoint/2010/main" val="2272334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7ABD6F-4EB0-4099-B695-D725E9F900C2}"/>
              </a:ext>
            </a:extLst>
          </p:cNvPr>
          <p:cNvPicPr>
            <a:picLocks noGrp="1" noChangeAspect="1"/>
          </p:cNvPicPr>
          <p:nvPr>
            <p:ph idx="1"/>
          </p:nvPr>
        </p:nvPicPr>
        <p:blipFill>
          <a:blip r:embed="rId2"/>
          <a:stretch>
            <a:fillRect/>
          </a:stretch>
        </p:blipFill>
        <p:spPr>
          <a:xfrm>
            <a:off x="1210396" y="1763713"/>
            <a:ext cx="15867207" cy="6465887"/>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a:t>How will you fix this? </a:t>
            </a:r>
            <a:endParaRPr lang="en-IN" sz="4800" dirty="0"/>
          </a:p>
        </p:txBody>
      </p:sp>
      <p:sp>
        <p:nvSpPr>
          <p:cNvPr id="14" name="TextBox 13">
            <a:extLst>
              <a:ext uri="{FF2B5EF4-FFF2-40B4-BE49-F238E27FC236}">
                <a16:creationId xmlns:a16="http://schemas.microsoft.com/office/drawing/2014/main" id="{0CF9E40E-C3CB-40A2-B235-BD9B0CD65EFC}"/>
              </a:ext>
            </a:extLst>
          </p:cNvPr>
          <p:cNvSpPr txBox="1"/>
          <p:nvPr/>
        </p:nvSpPr>
        <p:spPr>
          <a:xfrm>
            <a:off x="1382900" y="8436697"/>
            <a:ext cx="15522198" cy="461665"/>
          </a:xfrm>
          <a:prstGeom prst="rect">
            <a:avLst/>
          </a:prstGeom>
          <a:noFill/>
        </p:spPr>
        <p:txBody>
          <a:bodyPr wrap="none" rtlCol="0">
            <a:spAutoFit/>
          </a:bodyPr>
          <a:lstStyle/>
          <a:p>
            <a:r>
              <a:rPr lang="en-US" sz="2400"/>
              <a:t>Fix coding standards in the above code and also do think of how this separation of classes makes better design?</a:t>
            </a:r>
            <a:endParaRPr lang="en-IN" sz="2400" dirty="0"/>
          </a:p>
        </p:txBody>
      </p:sp>
    </p:spTree>
    <p:extLst>
      <p:ext uri="{BB962C8B-B14F-4D97-AF65-F5344CB8AC3E}">
        <p14:creationId xmlns:p14="http://schemas.microsoft.com/office/powerpoint/2010/main" val="1791803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6F2370-83B8-4134-8253-DAA239A98501}"/>
              </a:ext>
            </a:extLst>
          </p:cNvPr>
          <p:cNvPicPr>
            <a:picLocks noChangeAspect="1"/>
          </p:cNvPicPr>
          <p:nvPr/>
        </p:nvPicPr>
        <p:blipFill>
          <a:blip r:embed="rId2"/>
          <a:stretch>
            <a:fillRect/>
          </a:stretch>
        </p:blipFill>
        <p:spPr>
          <a:xfrm>
            <a:off x="2014945" y="1763713"/>
            <a:ext cx="14258110" cy="6465887"/>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How will you fix this? </a:t>
            </a:r>
            <a:endParaRPr lang="en-IN" sz="4800" dirty="0"/>
          </a:p>
        </p:txBody>
      </p:sp>
      <p:sp>
        <p:nvSpPr>
          <p:cNvPr id="18" name="Rectangle 17">
            <a:extLst>
              <a:ext uri="{FF2B5EF4-FFF2-40B4-BE49-F238E27FC236}">
                <a16:creationId xmlns:a16="http://schemas.microsoft.com/office/drawing/2014/main" id="{00E6D3E5-CCCA-461F-9103-6BC0183B0584}"/>
              </a:ext>
            </a:extLst>
          </p:cNvPr>
          <p:cNvSpPr/>
          <p:nvPr/>
        </p:nvSpPr>
        <p:spPr>
          <a:xfrm>
            <a:off x="2014944" y="2407196"/>
            <a:ext cx="14401863" cy="400110"/>
          </a:xfrm>
          <a:prstGeom prst="rect">
            <a:avLst/>
          </a:prstGeom>
        </p:spPr>
        <p:txBody>
          <a:bodyPr wrap="square">
            <a:spAutoFit/>
          </a:bodyPr>
          <a:lstStyle/>
          <a:p>
            <a:r>
              <a:rPr lang="en-US" altLang="en-US" sz="2000" dirty="0">
                <a:latin typeface="Tahoma" panose="020B0604030504040204" pitchFamily="34" charset="0"/>
                <a:ea typeface="Tahoma" panose="020B0604030504040204" pitchFamily="34" charset="0"/>
                <a:cs typeface="Tahoma" panose="020B0604030504040204" pitchFamily="34" charset="0"/>
              </a:rPr>
              <a:t>If we later decide to add new cake types or remove already existing one. How would you apply factory pattern to fix this ?</a:t>
            </a:r>
            <a:endParaRPr lang="en-IN" sz="2000" dirty="0"/>
          </a:p>
        </p:txBody>
      </p:sp>
    </p:spTree>
    <p:extLst>
      <p:ext uri="{BB962C8B-B14F-4D97-AF65-F5344CB8AC3E}">
        <p14:creationId xmlns:p14="http://schemas.microsoft.com/office/powerpoint/2010/main" val="2481266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2A07B0-1328-4A13-9F93-456F9BEB2405}"/>
              </a:ext>
            </a:extLst>
          </p:cNvPr>
          <p:cNvPicPr>
            <a:picLocks noChangeAspect="1"/>
          </p:cNvPicPr>
          <p:nvPr/>
        </p:nvPicPr>
        <p:blipFill>
          <a:blip r:embed="rId2"/>
          <a:stretch>
            <a:fillRect/>
          </a:stretch>
        </p:blipFill>
        <p:spPr>
          <a:xfrm>
            <a:off x="933450" y="2040858"/>
            <a:ext cx="16421100" cy="5911596"/>
          </a:xfrm>
          <a:prstGeom prst="rect">
            <a:avLst/>
          </a:prstGeom>
          <a:noFill/>
        </p:spPr>
      </p:pic>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How will you build this? </a:t>
            </a:r>
            <a:endParaRPr lang="en-IN" sz="4800" dirty="0"/>
          </a:p>
        </p:txBody>
      </p:sp>
    </p:spTree>
    <p:extLst>
      <p:ext uri="{BB962C8B-B14F-4D97-AF65-F5344CB8AC3E}">
        <p14:creationId xmlns:p14="http://schemas.microsoft.com/office/powerpoint/2010/main" val="169438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FC6B1F1-ACFF-4296-906B-09DB56061E64}"/>
              </a:ext>
            </a:extLst>
          </p:cNvPr>
          <p:cNvSpPr>
            <a:spLocks noGrp="1"/>
          </p:cNvSpPr>
          <p:nvPr>
            <p:ph idx="1"/>
          </p:nvPr>
        </p:nvSpPr>
        <p:spPr>
          <a:xfrm>
            <a:off x="933450" y="1740005"/>
            <a:ext cx="16421100" cy="4383971"/>
          </a:xfrm>
        </p:spPr>
        <p:txBody>
          <a:bodyPr/>
          <a:lstStyle/>
          <a:p>
            <a:r>
              <a:rPr lang="en-US" dirty="0"/>
              <a:t>Application development confines working with various third-party APIs</a:t>
            </a:r>
          </a:p>
          <a:p>
            <a:r>
              <a:rPr lang="en-US" dirty="0"/>
              <a:t>There are lots of cases where the client code can not directly work with third party API because it provides a different interface then what your client code expects</a:t>
            </a:r>
          </a:p>
          <a:p>
            <a:r>
              <a:rPr lang="en-US" dirty="0"/>
              <a:t>For example suppose there is lot of client code already written using Enumeration, but you need to use a third-party API that uses Iterators rather than Enumeration</a:t>
            </a:r>
          </a:p>
          <a:p>
            <a:endParaRPr lang="en-IN" dirty="0"/>
          </a:p>
        </p:txBody>
      </p:sp>
      <p:sp>
        <p:nvSpPr>
          <p:cNvPr id="2" name="Title 1">
            <a:extLst>
              <a:ext uri="{FF2B5EF4-FFF2-40B4-BE49-F238E27FC236}">
                <a16:creationId xmlns:a16="http://schemas.microsoft.com/office/drawing/2014/main" id="{71E67572-6863-4DC5-8060-846398D28A76}"/>
              </a:ext>
            </a:extLst>
          </p:cNvPr>
          <p:cNvSpPr>
            <a:spLocks noGrp="1"/>
          </p:cNvSpPr>
          <p:nvPr>
            <p:ph type="title"/>
          </p:nvPr>
        </p:nvSpPr>
        <p:spPr/>
        <p:txBody>
          <a:bodyPr wrap="square" anchor="ctr">
            <a:normAutofit/>
          </a:bodyPr>
          <a:lstStyle/>
          <a:p>
            <a:pPr>
              <a:lnSpc>
                <a:spcPct val="90000"/>
              </a:lnSpc>
            </a:pPr>
            <a:r>
              <a:rPr lang="en-US" sz="4800" dirty="0"/>
              <a:t>How will you solution this? </a:t>
            </a:r>
            <a:endParaRPr lang="en-IN" sz="4800" dirty="0"/>
          </a:p>
        </p:txBody>
      </p:sp>
    </p:spTree>
    <p:extLst>
      <p:ext uri="{BB962C8B-B14F-4D97-AF65-F5344CB8AC3E}">
        <p14:creationId xmlns:p14="http://schemas.microsoft.com/office/powerpoint/2010/main" val="2028113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32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393D-E11A-47F7-991E-AFF2F6632E58}"/>
              </a:ext>
            </a:extLst>
          </p:cNvPr>
          <p:cNvSpPr>
            <a:spLocks noGrp="1"/>
          </p:cNvSpPr>
          <p:nvPr>
            <p:ph type="title"/>
          </p:nvPr>
        </p:nvSpPr>
        <p:spPr/>
        <p:txBody>
          <a:bodyPr/>
          <a:lstStyle/>
          <a:p>
            <a:r>
              <a:rPr lang="en-US" dirty="0"/>
              <a:t>Need of Design Patterns</a:t>
            </a:r>
            <a:endParaRPr lang="en-IN" dirty="0"/>
          </a:p>
        </p:txBody>
      </p:sp>
      <p:sp>
        <p:nvSpPr>
          <p:cNvPr id="3" name="Content Placeholder 2">
            <a:extLst>
              <a:ext uri="{FF2B5EF4-FFF2-40B4-BE49-F238E27FC236}">
                <a16:creationId xmlns:a16="http://schemas.microsoft.com/office/drawing/2014/main" id="{6F961193-4D5D-4B94-9306-2C4FEF806879}"/>
              </a:ext>
            </a:extLst>
          </p:cNvPr>
          <p:cNvSpPr>
            <a:spLocks noGrp="1"/>
          </p:cNvSpPr>
          <p:nvPr>
            <p:ph idx="1"/>
          </p:nvPr>
        </p:nvSpPr>
        <p:spPr>
          <a:xfrm>
            <a:off x="933450" y="1740005"/>
            <a:ext cx="16421100" cy="6322964"/>
          </a:xfrm>
        </p:spPr>
        <p:txBody>
          <a:bodyPr/>
          <a:lstStyle/>
          <a:p>
            <a:pPr marL="457200" indent="-457200">
              <a:buFont typeface="Arial" panose="020B0604020202020204" pitchFamily="34" charset="0"/>
              <a:buChar char="•"/>
            </a:pPr>
            <a:r>
              <a:rPr lang="en-US" dirty="0"/>
              <a:t>Christopher Alexander (Architect) says that “A design pattern is something which is re-usable, maintainable or upgradable form a solution to design an application”.</a:t>
            </a:r>
          </a:p>
          <a:p>
            <a:pPr marL="457200" indent="-457200">
              <a:buFont typeface="Arial" panose="020B0604020202020204" pitchFamily="34" charset="0"/>
              <a:buChar char="•"/>
            </a:pPr>
            <a:r>
              <a:rPr lang="en-US" dirty="0"/>
              <a:t>Ask yourself… Everyone here has smartphones, laptops </a:t>
            </a:r>
            <a:r>
              <a:rPr lang="en-US" dirty="0" err="1"/>
              <a:t>etc</a:t>
            </a:r>
            <a:r>
              <a:rPr lang="en-US" dirty="0"/>
              <a:t> who develops them? Who provides services to them? Are they same? For </a:t>
            </a:r>
            <a:r>
              <a:rPr lang="en-US" dirty="0" err="1"/>
              <a:t>eg</a:t>
            </a:r>
            <a:r>
              <a:rPr lang="en-US" dirty="0"/>
              <a:t> say you are using a mobile developed by </a:t>
            </a:r>
            <a:r>
              <a:rPr lang="en-US" dirty="0" err="1"/>
              <a:t>Abc</a:t>
            </a:r>
            <a:r>
              <a:rPr lang="en-US" dirty="0"/>
              <a:t> Mobiles will you go to the developer for the service or to the service center?</a:t>
            </a:r>
          </a:p>
          <a:p>
            <a:pPr marL="457200" indent="-457200">
              <a:buFont typeface="Arial" panose="020B0604020202020204" pitchFamily="34" charset="0"/>
              <a:buChar char="•"/>
            </a:pPr>
            <a:r>
              <a:rPr lang="en-US" dirty="0"/>
              <a:t>You have bikes, cars, Tv’s and many more things which are developed by someone and is being serviced by someone. How they are able to do so? Design patterns is answer to all of this.</a:t>
            </a:r>
          </a:p>
          <a:p>
            <a:pPr marL="457200" indent="-457200">
              <a:buFont typeface="Arial" panose="020B0604020202020204" pitchFamily="34" charset="0"/>
              <a:buChar char="•"/>
            </a:pPr>
            <a:r>
              <a:rPr lang="en-US" dirty="0"/>
              <a:t>Same analogy goes to software developer as well who develops applications or improvises the application or service an application which is developed by other developer. </a:t>
            </a:r>
            <a:endParaRPr lang="en-IN" dirty="0"/>
          </a:p>
        </p:txBody>
      </p:sp>
    </p:spTree>
    <p:extLst>
      <p:ext uri="{BB962C8B-B14F-4D97-AF65-F5344CB8AC3E}">
        <p14:creationId xmlns:p14="http://schemas.microsoft.com/office/powerpoint/2010/main" val="216743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393D-E11A-47F7-991E-AFF2F6632E58}"/>
              </a:ext>
            </a:extLst>
          </p:cNvPr>
          <p:cNvSpPr>
            <a:spLocks noGrp="1"/>
          </p:cNvSpPr>
          <p:nvPr>
            <p:ph type="title"/>
          </p:nvPr>
        </p:nvSpPr>
        <p:spPr/>
        <p:txBody>
          <a:bodyPr/>
          <a:lstStyle/>
          <a:p>
            <a:r>
              <a:rPr lang="en-US" dirty="0"/>
              <a:t>Need of Design Patterns</a:t>
            </a:r>
            <a:endParaRPr lang="en-IN" dirty="0"/>
          </a:p>
        </p:txBody>
      </p:sp>
      <p:sp>
        <p:nvSpPr>
          <p:cNvPr id="3" name="Content Placeholder 2">
            <a:extLst>
              <a:ext uri="{FF2B5EF4-FFF2-40B4-BE49-F238E27FC236}">
                <a16:creationId xmlns:a16="http://schemas.microsoft.com/office/drawing/2014/main" id="{6F961193-4D5D-4B94-9306-2C4FEF806879}"/>
              </a:ext>
            </a:extLst>
          </p:cNvPr>
          <p:cNvSpPr>
            <a:spLocks noGrp="1"/>
          </p:cNvSpPr>
          <p:nvPr>
            <p:ph idx="1"/>
          </p:nvPr>
        </p:nvSpPr>
        <p:spPr>
          <a:xfrm>
            <a:off x="933450" y="1740005"/>
            <a:ext cx="16421100" cy="7328367"/>
          </a:xfrm>
        </p:spPr>
        <p:txBody>
          <a:bodyPr/>
          <a:lstStyle/>
          <a:p>
            <a:pPr marL="457200" indent="-457200">
              <a:buFont typeface="Arial" panose="020B0604020202020204" pitchFamily="34" charset="0"/>
              <a:buChar char="•"/>
            </a:pPr>
            <a:r>
              <a:rPr lang="en-US" dirty="0"/>
              <a:t>So as a Developer applying patterns which are industries best practices helps anyone to understand the way we have written the code and can improvise or update or debug and do many more things.</a:t>
            </a:r>
          </a:p>
          <a:p>
            <a:pPr marL="457200" indent="-457200">
              <a:buFont typeface="Arial" panose="020B0604020202020204" pitchFamily="34" charset="0"/>
              <a:buChar char="•"/>
            </a:pPr>
            <a:r>
              <a:rPr lang="en-US" dirty="0"/>
              <a:t>Bad design leads to bad application which lacks quality and upgrades.</a:t>
            </a:r>
          </a:p>
          <a:p>
            <a:pPr marL="457200" indent="-457200">
              <a:buFont typeface="Arial" panose="020B0604020202020204" pitchFamily="34" charset="0"/>
              <a:buChar char="•"/>
            </a:pPr>
            <a:r>
              <a:rPr lang="en-IN" dirty="0"/>
              <a:t>“How about you guys give me an example of a bad and a good design in your day-to-day life” </a:t>
            </a:r>
            <a:r>
              <a:rPr lang="en-IN" dirty="0">
                <a:sym typeface="Wingdings" panose="05000000000000000000" pitchFamily="2" charset="2"/>
              </a:rPr>
              <a:t></a:t>
            </a:r>
            <a:endParaRPr lang="en-IN" dirty="0"/>
          </a:p>
          <a:p>
            <a:pPr marL="457200" indent="-457200">
              <a:buFont typeface="Arial" panose="020B0604020202020204" pitchFamily="34" charset="0"/>
              <a:buChar char="•"/>
            </a:pPr>
            <a:r>
              <a:rPr lang="en-US" dirty="0"/>
              <a:t>So how you guys facing difficulty in your day-to-day life due to bad design similar issues we face when we develop apps, imagine all Classes of java in same package, imagine bad method names and variable names and lots of repetition of lines of code across.</a:t>
            </a:r>
          </a:p>
          <a:p>
            <a:pPr marL="457200" indent="-457200">
              <a:buFont typeface="Arial" panose="020B0604020202020204" pitchFamily="34" charset="0"/>
              <a:buChar char="•"/>
            </a:pPr>
            <a:r>
              <a:rPr lang="en-US" dirty="0"/>
              <a:t>“How about you guys say some bad designs in the code now”?  </a:t>
            </a:r>
            <a:r>
              <a:rPr lang="en-US" dirty="0">
                <a:sym typeface="Wingdings" panose="05000000000000000000" pitchFamily="2" charset="2"/>
              </a:rPr>
              <a:t>  and also best way according to you should be the best design.</a:t>
            </a:r>
          </a:p>
          <a:p>
            <a:pPr marL="457200" indent="-457200">
              <a:buFont typeface="Arial" panose="020B0604020202020204" pitchFamily="34" charset="0"/>
              <a:buChar char="•"/>
            </a:pPr>
            <a:endParaRPr lang="en-IN" dirty="0"/>
          </a:p>
        </p:txBody>
      </p:sp>
    </p:spTree>
    <p:extLst>
      <p:ext uri="{BB962C8B-B14F-4D97-AF65-F5344CB8AC3E}">
        <p14:creationId xmlns:p14="http://schemas.microsoft.com/office/powerpoint/2010/main" val="3126979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393D-E11A-47F7-991E-AFF2F6632E58}"/>
              </a:ext>
            </a:extLst>
          </p:cNvPr>
          <p:cNvSpPr>
            <a:spLocks noGrp="1"/>
          </p:cNvSpPr>
          <p:nvPr>
            <p:ph type="title"/>
          </p:nvPr>
        </p:nvSpPr>
        <p:spPr/>
        <p:txBody>
          <a:bodyPr/>
          <a:lstStyle/>
          <a:p>
            <a:r>
              <a:rPr lang="en-US" dirty="0"/>
              <a:t>Need of Design Patterns</a:t>
            </a:r>
            <a:endParaRPr lang="en-IN" dirty="0"/>
          </a:p>
        </p:txBody>
      </p:sp>
      <p:sp>
        <p:nvSpPr>
          <p:cNvPr id="3" name="Content Placeholder 2">
            <a:extLst>
              <a:ext uri="{FF2B5EF4-FFF2-40B4-BE49-F238E27FC236}">
                <a16:creationId xmlns:a16="http://schemas.microsoft.com/office/drawing/2014/main" id="{6F961193-4D5D-4B94-9306-2C4FEF806879}"/>
              </a:ext>
            </a:extLst>
          </p:cNvPr>
          <p:cNvSpPr>
            <a:spLocks noGrp="1"/>
          </p:cNvSpPr>
          <p:nvPr>
            <p:ph idx="1"/>
          </p:nvPr>
        </p:nvSpPr>
        <p:spPr>
          <a:xfrm>
            <a:off x="933450" y="1740005"/>
            <a:ext cx="16421100" cy="6322964"/>
          </a:xfrm>
        </p:spPr>
        <p:txBody>
          <a:bodyPr/>
          <a:lstStyle/>
          <a:p>
            <a:pPr marL="457200" indent="-457200">
              <a:buFont typeface="Arial" panose="020B0604020202020204" pitchFamily="34" charset="0"/>
              <a:buChar char="•"/>
            </a:pPr>
            <a:r>
              <a:rPr lang="en-US" dirty="0"/>
              <a:t>So design patterns are like templates or blueprints to develop any application, lots of industry experts have suggested the ways based on their experience to write the better reusable code by applying design patterns. Again an example of an architect(civil engineer) who builds your building by showing all the possible blueprints(pattern) where after few years if you wish to customize your building, you can easily.</a:t>
            </a:r>
          </a:p>
          <a:p>
            <a:pPr marL="457200" indent="-457200">
              <a:buFont typeface="Arial" panose="020B0604020202020204" pitchFamily="34" charset="0"/>
              <a:buChar char="•"/>
            </a:pPr>
            <a:r>
              <a:rPr lang="en-US" dirty="0"/>
              <a:t>Do remember that the pattern doesn’t mean its lines of codes its an ideology to solve a particular problem in a particular style.</a:t>
            </a:r>
          </a:p>
          <a:p>
            <a:pPr marL="457200" indent="-457200">
              <a:buFont typeface="Arial" panose="020B0604020202020204" pitchFamily="34" charset="0"/>
              <a:buChar char="•"/>
            </a:pPr>
            <a:r>
              <a:rPr lang="en-US" dirty="0"/>
              <a:t>We often get confused with Pattern and Algorithm are same, but they are not same. </a:t>
            </a:r>
          </a:p>
          <a:p>
            <a:pPr marL="457200" indent="-457200">
              <a:buFont typeface="Arial" panose="020B0604020202020204" pitchFamily="34" charset="0"/>
              <a:buChar char="•"/>
            </a:pPr>
            <a:r>
              <a:rPr lang="en-IN" dirty="0"/>
              <a:t>Understanding the pattern , the way to be developed a better application is important for the quality of the code as well.</a:t>
            </a:r>
          </a:p>
        </p:txBody>
      </p:sp>
    </p:spTree>
    <p:extLst>
      <p:ext uri="{BB962C8B-B14F-4D97-AF65-F5344CB8AC3E}">
        <p14:creationId xmlns:p14="http://schemas.microsoft.com/office/powerpoint/2010/main" val="3286729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6581-C5E2-4175-838E-33211BC1EB06}"/>
              </a:ext>
            </a:extLst>
          </p:cNvPr>
          <p:cNvSpPr>
            <a:spLocks noGrp="1"/>
          </p:cNvSpPr>
          <p:nvPr>
            <p:ph type="ctrTitle"/>
          </p:nvPr>
        </p:nvSpPr>
        <p:spPr/>
        <p:txBody>
          <a:bodyPr/>
          <a:lstStyle/>
          <a:p>
            <a:r>
              <a:rPr lang="en-IN" dirty="0">
                <a:solidFill>
                  <a:schemeClr val="accent1"/>
                </a:solidFill>
              </a:rPr>
              <a:t>GOF </a:t>
            </a:r>
          </a:p>
        </p:txBody>
      </p:sp>
    </p:spTree>
    <p:extLst>
      <p:ext uri="{BB962C8B-B14F-4D97-AF65-F5344CB8AC3E}">
        <p14:creationId xmlns:p14="http://schemas.microsoft.com/office/powerpoint/2010/main" val="6911439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Gang of Four(GOF)</a:t>
            </a:r>
            <a:endParaRPr lang="en-IN" sz="4800" dirty="0"/>
          </a:p>
        </p:txBody>
      </p:sp>
      <p:sp>
        <p:nvSpPr>
          <p:cNvPr id="71" name="Content Placeholder 2">
            <a:extLst>
              <a:ext uri="{FF2B5EF4-FFF2-40B4-BE49-F238E27FC236}">
                <a16:creationId xmlns:a16="http://schemas.microsoft.com/office/drawing/2014/main" id="{18A3DB93-92EA-4AE0-AC6E-56571DE5CB9D}"/>
              </a:ext>
            </a:extLst>
          </p:cNvPr>
          <p:cNvSpPr>
            <a:spLocks noGrp="1"/>
          </p:cNvSpPr>
          <p:nvPr>
            <p:ph sz="half" idx="1"/>
          </p:nvPr>
        </p:nvSpPr>
        <p:spPr>
          <a:xfrm>
            <a:off x="2663280" y="6727677"/>
            <a:ext cx="12603038" cy="2732237"/>
          </a:xfrm>
        </p:spPr>
        <p:txBody>
          <a:bodyPr/>
          <a:lstStyle/>
          <a:p>
            <a:pPr indent="0"/>
            <a:r>
              <a:rPr lang="en-US" dirty="0"/>
              <a:t>The 4 authors of the famous book “</a:t>
            </a:r>
            <a:r>
              <a:rPr lang="en-US" b="1" i="1" dirty="0"/>
              <a:t>Design Patterns: Elements of Reusable Object-Oriented Software”</a:t>
            </a:r>
            <a:r>
              <a:rPr lang="en-US" dirty="0"/>
              <a:t> which is often referred as Gang of Four(GOF)</a:t>
            </a:r>
            <a:r>
              <a:rPr lang="en-US" b="1" i="1" dirty="0"/>
              <a:t>  </a:t>
            </a:r>
            <a:r>
              <a:rPr lang="en-US" dirty="0"/>
              <a:t>has 23 design patterns which are divided into 3 categories</a:t>
            </a:r>
          </a:p>
          <a:p>
            <a:pPr marL="457200" indent="-457200">
              <a:buFont typeface="Arial" panose="020B0604020202020204" pitchFamily="34" charset="0"/>
              <a:buChar char="•"/>
            </a:pPr>
            <a:endParaRPr lang="en-US" dirty="0"/>
          </a:p>
        </p:txBody>
      </p:sp>
      <p:pic>
        <p:nvPicPr>
          <p:cNvPr id="1026" name="Picture 2">
            <a:extLst>
              <a:ext uri="{FF2B5EF4-FFF2-40B4-BE49-F238E27FC236}">
                <a16:creationId xmlns:a16="http://schemas.microsoft.com/office/drawing/2014/main" id="{583A98FE-75F6-4C11-ADBE-69E579B3923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2087216" y="1903140"/>
            <a:ext cx="12385376" cy="4543424"/>
          </a:xfrm>
          <a:prstGeom prst="rect">
            <a:avLst/>
          </a:prstGeom>
          <a:solidFill>
            <a:srgbClr val="FFFFFF"/>
          </a:solidFill>
        </p:spPr>
      </p:pic>
    </p:spTree>
    <p:extLst>
      <p:ext uri="{BB962C8B-B14F-4D97-AF65-F5344CB8AC3E}">
        <p14:creationId xmlns:p14="http://schemas.microsoft.com/office/powerpoint/2010/main" val="1714378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4F39B15-4CFC-4FFD-BF0E-2B7A8EFDEB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9225" y="1739900"/>
            <a:ext cx="13321480" cy="7493332"/>
          </a:xfrm>
          <a:prstGeom prst="rect">
            <a:avLst/>
          </a:prstGeom>
          <a:solidFill>
            <a:srgbClr val="FFFFFF"/>
          </a:solidFill>
        </p:spPr>
      </p:pic>
      <p:sp>
        <p:nvSpPr>
          <p:cNvPr id="2" name="Title 1">
            <a:extLst>
              <a:ext uri="{FF2B5EF4-FFF2-40B4-BE49-F238E27FC236}">
                <a16:creationId xmlns:a16="http://schemas.microsoft.com/office/drawing/2014/main" id="{E13D7EE0-2EE5-4FDD-8825-0F7404606FE1}"/>
              </a:ext>
            </a:extLst>
          </p:cNvPr>
          <p:cNvSpPr>
            <a:spLocks noGrp="1"/>
          </p:cNvSpPr>
          <p:nvPr>
            <p:ph type="title"/>
          </p:nvPr>
        </p:nvSpPr>
        <p:spPr>
          <a:xfrm>
            <a:off x="933450" y="685803"/>
            <a:ext cx="16421100" cy="746122"/>
          </a:xfrm>
        </p:spPr>
        <p:txBody>
          <a:bodyPr wrap="square" anchor="ctr">
            <a:normAutofit/>
          </a:bodyPr>
          <a:lstStyle/>
          <a:p>
            <a:pPr>
              <a:lnSpc>
                <a:spcPct val="90000"/>
              </a:lnSpc>
            </a:pPr>
            <a:r>
              <a:rPr lang="en-US" sz="4800" dirty="0"/>
              <a:t>Gang of Four(GOF)</a:t>
            </a:r>
            <a:endParaRPr lang="en-IN" sz="4800" dirty="0"/>
          </a:p>
        </p:txBody>
      </p:sp>
    </p:spTree>
    <p:extLst>
      <p:ext uri="{BB962C8B-B14F-4D97-AF65-F5344CB8AC3E}">
        <p14:creationId xmlns:p14="http://schemas.microsoft.com/office/powerpoint/2010/main" val="4147068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5"/>
  <p:tag name="ISPRING_RESOURCE_PATHS_HASH_PRESENTER" val="eae443b16b719bbaaf407130fbe4cceeda0b8a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U7_July2016">
  <a:themeElements>
    <a:clrScheme name="Edureka">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Edureka Content">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28575"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 Design Ver1.1" id="{A4CE7CBE-AD2D-48A8-9DB0-3B345D86C30E}" vid="{9408B71C-0866-40E2-9389-DA8D0E0AAE03}"/>
    </a:ext>
  </a:extLst>
</a:theme>
</file>

<file path=ppt/theme/theme2.xml><?xml version="1.0" encoding="utf-8"?>
<a:theme xmlns:a="http://schemas.openxmlformats.org/drawingml/2006/main" name="Custom Design">
  <a:themeElements>
    <a:clrScheme name="Edureka">
      <a:dk1>
        <a:srgbClr val="5F5F5F"/>
      </a:dk1>
      <a:lt1>
        <a:srgbClr val="FFFFFF"/>
      </a:lt1>
      <a:dk2>
        <a:srgbClr val="7F7F7F"/>
      </a:dk2>
      <a:lt2>
        <a:srgbClr val="DCE3E4"/>
      </a:lt2>
      <a:accent1>
        <a:srgbClr val="095A82"/>
      </a:accent1>
      <a:accent2>
        <a:srgbClr val="0D80B9"/>
      </a:accent2>
      <a:accent3>
        <a:srgbClr val="F29C14"/>
      </a:accent3>
      <a:accent4>
        <a:srgbClr val="9CBA56"/>
      </a:accent4>
      <a:accent5>
        <a:srgbClr val="16A996"/>
      </a:accent5>
      <a:accent6>
        <a:srgbClr val="B0C3C8"/>
      </a:accent6>
      <a:hlink>
        <a:srgbClr val="065180"/>
      </a:hlink>
      <a:folHlink>
        <a:srgbClr val="095A82"/>
      </a:folHlink>
    </a:clrScheme>
    <a:fontScheme name="Gill Sans">
      <a:majorFont>
        <a:latin typeface="Gill Sans"/>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000000"/>
      </a:lt2>
      <a:accent1>
        <a:srgbClr val="CCCCCC"/>
      </a:accent1>
      <a:accent2>
        <a:srgbClr val="FF3300"/>
      </a:accent2>
      <a:accent3>
        <a:srgbClr val="FFFFFF"/>
      </a:accent3>
      <a:accent4>
        <a:srgbClr val="000000"/>
      </a:accent4>
      <a:accent5>
        <a:srgbClr val="E2E2E2"/>
      </a:accent5>
      <a:accent6>
        <a:srgbClr val="E72D00"/>
      </a:accent6>
      <a:hlink>
        <a:srgbClr val="FF3300"/>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1079</Words>
  <Application>Microsoft Office PowerPoint</Application>
  <PresentationFormat>Custom</PresentationFormat>
  <Paragraphs>89</Paragraphs>
  <Slides>35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Arial</vt:lpstr>
      <vt:lpstr>Arial Black</vt:lpstr>
      <vt:lpstr>Courier New</vt:lpstr>
      <vt:lpstr>Gill Sans</vt:lpstr>
      <vt:lpstr>Noto Sans Symbols</vt:lpstr>
      <vt:lpstr>Tahoma</vt:lpstr>
      <vt:lpstr>Times New Roman</vt:lpstr>
      <vt:lpstr>Wingdings</vt:lpstr>
      <vt:lpstr>OU7_July2016</vt:lpstr>
      <vt:lpstr>Custom Design</vt:lpstr>
      <vt:lpstr>PowerPoint Presentation</vt:lpstr>
      <vt:lpstr>Topics</vt:lpstr>
      <vt:lpstr>Need of Design Patterns</vt:lpstr>
      <vt:lpstr>Need of Design Patterns</vt:lpstr>
      <vt:lpstr>Need of Design Patterns</vt:lpstr>
      <vt:lpstr>Need of Design Patterns</vt:lpstr>
      <vt:lpstr>GOF </vt:lpstr>
      <vt:lpstr>Gang of Four(GOF)</vt:lpstr>
      <vt:lpstr>Gang of Four(GOF)</vt:lpstr>
      <vt:lpstr>Creational Patterns </vt:lpstr>
      <vt:lpstr>Creational Patterns</vt:lpstr>
      <vt:lpstr>Creational Patterns</vt:lpstr>
      <vt:lpstr>Singleton Pattern Usage With Demo</vt:lpstr>
      <vt:lpstr>Factory Pattern Usage With Demo</vt:lpstr>
      <vt:lpstr>Structural Patterns</vt:lpstr>
      <vt:lpstr>Structural Patterns</vt:lpstr>
      <vt:lpstr>Structural Patterns</vt:lpstr>
      <vt:lpstr>Demo on Adapter Pattern </vt:lpstr>
      <vt:lpstr>Demo on Bridge Pattern </vt:lpstr>
      <vt:lpstr>Behavioral Patterns</vt:lpstr>
      <vt:lpstr>Behavioral Patterns</vt:lpstr>
      <vt:lpstr>Behavioral Patterns</vt:lpstr>
      <vt:lpstr>Behavioral Patterns</vt:lpstr>
      <vt:lpstr>Demo on Observer Pattern</vt:lpstr>
      <vt:lpstr>Demo on Strategy Pattern</vt:lpstr>
      <vt:lpstr>Clean Coding or Best Industry Practices </vt:lpstr>
      <vt:lpstr>Best Industry Practices</vt:lpstr>
      <vt:lpstr>Best Industry Practices Demo On Below Pointers</vt:lpstr>
      <vt:lpstr>How would you fix this?</vt:lpstr>
      <vt:lpstr>How will you fix this?</vt:lpstr>
      <vt:lpstr>How will you fix this? </vt:lpstr>
      <vt:lpstr>How will you fix this? </vt:lpstr>
      <vt:lpstr>How will you build this? </vt:lpstr>
      <vt:lpstr>How will you solution this?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dc:creator>
  <cp:lastModifiedBy>Vinay</cp:lastModifiedBy>
  <cp:revision>2</cp:revision>
  <dcterms:created xsi:type="dcterms:W3CDTF">2020-06-02T19:41:23Z</dcterms:created>
  <dcterms:modified xsi:type="dcterms:W3CDTF">2020-06-02T19:51:32Z</dcterms:modified>
</cp:coreProperties>
</file>